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76_FDA0904E.xml" ContentType="application/vnd.ms-powerpoint.comments+xml"/>
  <Override PartName="/ppt/comments/modernComment_115_70DEFD30.xml" ContentType="application/vnd.ms-powerpoint.comments+xml"/>
  <Override PartName="/ppt/comments/modernComment_13B_7A9A44B4.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308" r:id="rId5"/>
    <p:sldId id="309" r:id="rId6"/>
    <p:sldId id="258" r:id="rId7"/>
    <p:sldId id="373" r:id="rId8"/>
    <p:sldId id="283" r:id="rId9"/>
    <p:sldId id="302" r:id="rId10"/>
    <p:sldId id="314" r:id="rId11"/>
    <p:sldId id="271" r:id="rId12"/>
    <p:sldId id="374" r:id="rId13"/>
    <p:sldId id="270" r:id="rId14"/>
    <p:sldId id="277" r:id="rId15"/>
    <p:sldId id="315" r:id="rId16"/>
    <p:sldId id="376" r:id="rId17"/>
    <p:sldId id="317" r:id="rId18"/>
    <p:sldId id="316" r:id="rId19"/>
    <p:sldId id="318" r:id="rId20"/>
    <p:sldId id="337" r:id="rId21"/>
    <p:sldId id="282" r:id="rId22"/>
    <p:sldId id="375" r:id="rId23"/>
    <p:sldId id="351" r:id="rId24"/>
    <p:sldId id="273" r:id="rId25"/>
    <p:sldId id="357" r:id="rId26"/>
    <p:sldId id="356" r:id="rId27"/>
    <p:sldId id="274" r:id="rId28"/>
    <p:sldId id="350" r:id="rId29"/>
    <p:sldId id="371" r:id="rId30"/>
    <p:sldId id="372" r:id="rId31"/>
    <p:sldId id="321" r:id="rId32"/>
    <p:sldId id="365" r:id="rId33"/>
    <p:sldId id="368" r:id="rId34"/>
    <p:sldId id="285" r:id="rId35"/>
    <p:sldId id="370" r:id="rId36"/>
    <p:sldId id="366" r:id="rId37"/>
    <p:sldId id="325" r:id="rId38"/>
    <p:sldId id="324" r:id="rId39"/>
    <p:sldId id="336" r:id="rId40"/>
    <p:sldId id="312" r:id="rId41"/>
    <p:sldId id="313" r:id="rId42"/>
    <p:sldId id="280" r:id="rId4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56D609-C9DE-E1C0-616E-F9B98B0764A4}" name="Martin Loquist" initials="ML" userId="S::martin.loquist@koncepta.se::893b45ec-afbd-4959-8adc-d1442f3bba6b" providerId="AD"/>
  <p188:author id="{F52D28C3-103C-3731-FB62-37151C7121C1}" name="Axelina Lundberg" initials="AL" userId="S::axelina.lundberg@koncepta.se::6f87ee26-cc15-4749-93b2-59e5b7ca0e49" providerId="AD"/>
  <p188:author id="{314DA6C9-CFC9-D00D-C26A-3A56CBEC9790}" name="Sumar Kolli" initials="" userId="S::sumar.kolli@aktivskola.org::d5c77aec-d114-4513-be5f-1b9d62cf909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900"/>
    <a:srgbClr val="EE7209"/>
    <a:srgbClr val="D4E6C0"/>
    <a:srgbClr val="ECF4E4"/>
    <a:srgbClr val="CAE0B2"/>
    <a:srgbClr val="DCEACC"/>
    <a:srgbClr val="E8F1DF"/>
    <a:srgbClr val="EAF2E2"/>
    <a:srgbClr val="E6F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A29C7-F4A4-FE8E-3F4F-FC9E917F9FAA}" v="14" dt="2025-05-06T07:30:16.346"/>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elina Lundberg" userId="6f87ee26-cc15-4749-93b2-59e5b7ca0e49" providerId="ADAL" clId="{37818BD7-9AA0-48E6-9B4B-D61AF4D4F6EA}"/>
    <pc:docChg chg="custSel modSld">
      <pc:chgData name="Axelina Lundberg" userId="6f87ee26-cc15-4749-93b2-59e5b7ca0e49" providerId="ADAL" clId="{37818BD7-9AA0-48E6-9B4B-D61AF4D4F6EA}" dt="2024-11-20T09:55:10.667" v="3" actId="1076"/>
      <pc:docMkLst>
        <pc:docMk/>
      </pc:docMkLst>
      <pc:sldChg chg="addSp delSp modSp mod delAnim modAnim">
        <pc:chgData name="Axelina Lundberg" userId="6f87ee26-cc15-4749-93b2-59e5b7ca0e49" providerId="ADAL" clId="{37818BD7-9AA0-48E6-9B4B-D61AF4D4F6EA}" dt="2024-11-20T09:55:10.667" v="3" actId="1076"/>
        <pc:sldMkLst>
          <pc:docMk/>
          <pc:sldMk cId="3741722198" sldId="308"/>
        </pc:sldMkLst>
      </pc:sldChg>
    </pc:docChg>
  </pc:docChgLst>
  <pc:docChgLst>
    <pc:chgData name="Sumar Kolli" userId="S::sumar.kolli@aktivskola.org::d5c77aec-d114-4513-be5f-1b9d62cf9094" providerId="AD" clId="Web-{599E859C-5B4F-54DA-5E4A-7AC20089F4B1}"/>
    <pc:docChg chg="addSld delSld modSld sldOrd">
      <pc:chgData name="Sumar Kolli" userId="S::sumar.kolli@aktivskola.org::d5c77aec-d114-4513-be5f-1b9d62cf9094" providerId="AD" clId="Web-{599E859C-5B4F-54DA-5E4A-7AC20089F4B1}" dt="2025-03-10T08:51:20.306" v="189" actId="20577"/>
      <pc:docMkLst>
        <pc:docMk/>
      </pc:docMkLst>
      <pc:sldChg chg="add ord">
        <pc:chgData name="Sumar Kolli" userId="S::sumar.kolli@aktivskola.org::d5c77aec-d114-4513-be5f-1b9d62cf9094" providerId="AD" clId="Web-{599E859C-5B4F-54DA-5E4A-7AC20089F4B1}" dt="2025-03-10T08:38:37.574" v="12"/>
        <pc:sldMkLst>
          <pc:docMk/>
          <pc:sldMk cId="1505459531" sldId="258"/>
        </pc:sldMkLst>
      </pc:sldChg>
      <pc:sldChg chg="add">
        <pc:chgData name="Sumar Kolli" userId="S::sumar.kolli@aktivskola.org::d5c77aec-d114-4513-be5f-1b9d62cf9094" providerId="AD" clId="Web-{599E859C-5B4F-54DA-5E4A-7AC20089F4B1}" dt="2025-03-10T08:40:02.308" v="13"/>
        <pc:sldMkLst>
          <pc:docMk/>
          <pc:sldMk cId="4082227465" sldId="270"/>
        </pc:sldMkLst>
      </pc:sldChg>
      <pc:sldChg chg="modSp modNotes">
        <pc:chgData name="Sumar Kolli" userId="S::sumar.kolli@aktivskola.org::d5c77aec-d114-4513-be5f-1b9d62cf9094" providerId="AD" clId="Web-{599E859C-5B4F-54DA-5E4A-7AC20089F4B1}" dt="2025-03-10T08:45:24.729" v="61"/>
        <pc:sldMkLst>
          <pc:docMk/>
          <pc:sldMk cId="1403915700" sldId="271"/>
        </pc:sldMkLst>
        <pc:spChg chg="mod">
          <ac:chgData name="Sumar Kolli" userId="S::sumar.kolli@aktivskola.org::d5c77aec-d114-4513-be5f-1b9d62cf9094" providerId="AD" clId="Web-{599E859C-5B4F-54DA-5E4A-7AC20089F4B1}" dt="2025-03-10T08:45:11.260" v="59" actId="20577"/>
          <ac:spMkLst>
            <pc:docMk/>
            <pc:sldMk cId="1403915700" sldId="271"/>
            <ac:spMk id="3" creationId="{0965C7F5-DDDF-F4C0-8293-643305343039}"/>
          </ac:spMkLst>
        </pc:spChg>
      </pc:sldChg>
      <pc:sldChg chg="del">
        <pc:chgData name="Sumar Kolli" userId="S::sumar.kolli@aktivskola.org::d5c77aec-d114-4513-be5f-1b9d62cf9094" providerId="AD" clId="Web-{599E859C-5B4F-54DA-5E4A-7AC20089F4B1}" dt="2025-03-10T08:50:06.447" v="178"/>
        <pc:sldMkLst>
          <pc:docMk/>
          <pc:sldMk cId="1714440998" sldId="272"/>
        </pc:sldMkLst>
      </pc:sldChg>
      <pc:sldChg chg="modNotes">
        <pc:chgData name="Sumar Kolli" userId="S::sumar.kolli@aktivskola.org::d5c77aec-d114-4513-be5f-1b9d62cf9094" providerId="AD" clId="Web-{599E859C-5B4F-54DA-5E4A-7AC20089F4B1}" dt="2025-03-10T08:49:56.025" v="177"/>
        <pc:sldMkLst>
          <pc:docMk/>
          <pc:sldMk cId="1716225435" sldId="273"/>
        </pc:sldMkLst>
      </pc:sldChg>
      <pc:sldChg chg="ord">
        <pc:chgData name="Sumar Kolli" userId="S::sumar.kolli@aktivskola.org::d5c77aec-d114-4513-be5f-1b9d62cf9094" providerId="AD" clId="Web-{599E859C-5B4F-54DA-5E4A-7AC20089F4B1}" dt="2025-03-10T08:50:36.587" v="180"/>
        <pc:sldMkLst>
          <pc:docMk/>
          <pc:sldMk cId="597684824" sldId="274"/>
        </pc:sldMkLst>
      </pc:sldChg>
      <pc:sldChg chg="add del">
        <pc:chgData name="Sumar Kolli" userId="S::sumar.kolli@aktivskola.org::d5c77aec-d114-4513-be5f-1b9d62cf9094" providerId="AD" clId="Web-{599E859C-5B4F-54DA-5E4A-7AC20089F4B1}" dt="2025-03-10T08:47:05.979" v="138"/>
        <pc:sldMkLst>
          <pc:docMk/>
          <pc:sldMk cId="1893662000" sldId="277"/>
        </pc:sldMkLst>
      </pc:sldChg>
      <pc:sldChg chg="modSp add">
        <pc:chgData name="Sumar Kolli" userId="S::sumar.kolli@aktivskola.org::d5c77aec-d114-4513-be5f-1b9d62cf9094" providerId="AD" clId="Web-{599E859C-5B4F-54DA-5E4A-7AC20089F4B1}" dt="2025-03-10T08:48:26.619" v="146" actId="20577"/>
        <pc:sldMkLst>
          <pc:docMk/>
          <pc:sldMk cId="759693378" sldId="282"/>
        </pc:sldMkLst>
        <pc:spChg chg="mod">
          <ac:chgData name="Sumar Kolli" userId="S::sumar.kolli@aktivskola.org::d5c77aec-d114-4513-be5f-1b9d62cf9094" providerId="AD" clId="Web-{599E859C-5B4F-54DA-5E4A-7AC20089F4B1}" dt="2025-03-10T08:48:26.619" v="146" actId="20577"/>
          <ac:spMkLst>
            <pc:docMk/>
            <pc:sldMk cId="759693378" sldId="282"/>
            <ac:spMk id="13" creationId="{6D26983F-2663-F13F-5257-69D215EA8852}"/>
          </ac:spMkLst>
        </pc:spChg>
      </pc:sldChg>
      <pc:sldChg chg="add">
        <pc:chgData name="Sumar Kolli" userId="S::sumar.kolli@aktivskola.org::d5c77aec-d114-4513-be5f-1b9d62cf9094" providerId="AD" clId="Web-{599E859C-5B4F-54DA-5E4A-7AC20089F4B1}" dt="2025-03-10T08:41:49.761" v="17"/>
        <pc:sldMkLst>
          <pc:docMk/>
          <pc:sldMk cId="2765727127" sldId="285"/>
        </pc:sldMkLst>
      </pc:sldChg>
      <pc:sldChg chg="modSp">
        <pc:chgData name="Sumar Kolli" userId="S::sumar.kolli@aktivskola.org::d5c77aec-d114-4513-be5f-1b9d62cf9094" providerId="AD" clId="Web-{599E859C-5B4F-54DA-5E4A-7AC20089F4B1}" dt="2025-03-10T08:38:10.949" v="10" actId="20577"/>
        <pc:sldMkLst>
          <pc:docMk/>
          <pc:sldMk cId="2837238624" sldId="313"/>
        </pc:sldMkLst>
        <pc:spChg chg="mod">
          <ac:chgData name="Sumar Kolli" userId="S::sumar.kolli@aktivskola.org::d5c77aec-d114-4513-be5f-1b9d62cf9094" providerId="AD" clId="Web-{599E859C-5B4F-54DA-5E4A-7AC20089F4B1}" dt="2025-03-10T08:38:10.949" v="10" actId="20577"/>
          <ac:spMkLst>
            <pc:docMk/>
            <pc:sldMk cId="2837238624" sldId="313"/>
            <ac:spMk id="3" creationId="{36BDB634-6AEE-4DE0-85AE-3E0C1148A53C}"/>
          </ac:spMkLst>
        </pc:spChg>
      </pc:sldChg>
      <pc:sldChg chg="modSp modNotes">
        <pc:chgData name="Sumar Kolli" userId="S::sumar.kolli@aktivskola.org::d5c77aec-d114-4513-be5f-1b9d62cf9094" providerId="AD" clId="Web-{599E859C-5B4F-54DA-5E4A-7AC20089F4B1}" dt="2025-03-10T08:44:38.510" v="58" actId="20577"/>
        <pc:sldMkLst>
          <pc:docMk/>
          <pc:sldMk cId="3836420387" sldId="314"/>
        </pc:sldMkLst>
        <pc:spChg chg="mod">
          <ac:chgData name="Sumar Kolli" userId="S::sumar.kolli@aktivskola.org::d5c77aec-d114-4513-be5f-1b9d62cf9094" providerId="AD" clId="Web-{599E859C-5B4F-54DA-5E4A-7AC20089F4B1}" dt="2025-03-10T08:44:38.510" v="58" actId="20577"/>
          <ac:spMkLst>
            <pc:docMk/>
            <pc:sldMk cId="3836420387" sldId="314"/>
            <ac:spMk id="3" creationId="{5F977FCF-219E-111C-1D9F-02C9DFF2B086}"/>
          </ac:spMkLst>
        </pc:spChg>
      </pc:sldChg>
      <pc:sldChg chg="modSp del">
        <pc:chgData name="Sumar Kolli" userId="S::sumar.kolli@aktivskola.org::d5c77aec-d114-4513-be5f-1b9d62cf9094" providerId="AD" clId="Web-{599E859C-5B4F-54DA-5E4A-7AC20089F4B1}" dt="2025-03-10T08:48:42.697" v="147"/>
        <pc:sldMkLst>
          <pc:docMk/>
          <pc:sldMk cId="780062537" sldId="320"/>
        </pc:sldMkLst>
        <pc:spChg chg="mod">
          <ac:chgData name="Sumar Kolli" userId="S::sumar.kolli@aktivskola.org::d5c77aec-d114-4513-be5f-1b9d62cf9094" providerId="AD" clId="Web-{599E859C-5B4F-54DA-5E4A-7AC20089F4B1}" dt="2025-03-10T08:47:58.603" v="144" actId="20577"/>
          <ac:spMkLst>
            <pc:docMk/>
            <pc:sldMk cId="780062537" sldId="320"/>
            <ac:spMk id="3" creationId="{5F977FCF-219E-111C-1D9F-02C9DFF2B086}"/>
          </ac:spMkLst>
        </pc:spChg>
      </pc:sldChg>
      <pc:sldChg chg="modSp">
        <pc:chgData name="Sumar Kolli" userId="S::sumar.kolli@aktivskola.org::d5c77aec-d114-4513-be5f-1b9d62cf9094" providerId="AD" clId="Web-{599E859C-5B4F-54DA-5E4A-7AC20089F4B1}" dt="2025-03-10T08:51:20.306" v="189" actId="20577"/>
        <pc:sldMkLst>
          <pc:docMk/>
          <pc:sldMk cId="1073215683" sldId="365"/>
        </pc:sldMkLst>
        <pc:spChg chg="mod">
          <ac:chgData name="Sumar Kolli" userId="S::sumar.kolli@aktivskola.org::d5c77aec-d114-4513-be5f-1b9d62cf9094" providerId="AD" clId="Web-{599E859C-5B4F-54DA-5E4A-7AC20089F4B1}" dt="2025-03-10T08:51:20.306" v="189" actId="20577"/>
          <ac:spMkLst>
            <pc:docMk/>
            <pc:sldMk cId="1073215683" sldId="365"/>
            <ac:spMk id="3" creationId="{2BB90841-AB81-D870-EA72-B4E7BE829D2B}"/>
          </ac:spMkLst>
        </pc:spChg>
      </pc:sldChg>
      <pc:sldChg chg="modSp modNotes">
        <pc:chgData name="Sumar Kolli" userId="S::sumar.kolli@aktivskola.org::d5c77aec-d114-4513-be5f-1b9d62cf9094" providerId="AD" clId="Web-{599E859C-5B4F-54DA-5E4A-7AC20089F4B1}" dt="2025-03-10T08:43:09.526" v="28" actId="20577"/>
        <pc:sldMkLst>
          <pc:docMk/>
          <pc:sldMk cId="3843832476" sldId="373"/>
        </pc:sldMkLst>
        <pc:spChg chg="mod">
          <ac:chgData name="Sumar Kolli" userId="S::sumar.kolli@aktivskola.org::d5c77aec-d114-4513-be5f-1b9d62cf9094" providerId="AD" clId="Web-{599E859C-5B4F-54DA-5E4A-7AC20089F4B1}" dt="2025-03-10T08:43:09.526" v="28" actId="20577"/>
          <ac:spMkLst>
            <pc:docMk/>
            <pc:sldMk cId="3843832476" sldId="373"/>
            <ac:spMk id="3" creationId="{5F977FCF-219E-111C-1D9F-02C9DFF2B086}"/>
          </ac:spMkLst>
        </pc:spChg>
      </pc:sldChg>
      <pc:sldChg chg="modSp modNotes">
        <pc:chgData name="Sumar Kolli" userId="S::sumar.kolli@aktivskola.org::d5c77aec-d114-4513-be5f-1b9d62cf9094" providerId="AD" clId="Web-{599E859C-5B4F-54DA-5E4A-7AC20089F4B1}" dt="2025-03-10T08:46:47.401" v="136"/>
        <pc:sldMkLst>
          <pc:docMk/>
          <pc:sldMk cId="4255158350" sldId="374"/>
        </pc:sldMkLst>
        <pc:spChg chg="mod">
          <ac:chgData name="Sumar Kolli" userId="S::sumar.kolli@aktivskola.org::d5c77aec-d114-4513-be5f-1b9d62cf9094" providerId="AD" clId="Web-{599E859C-5B4F-54DA-5E4A-7AC20089F4B1}" dt="2025-03-10T08:46:12.244" v="63" actId="20577"/>
          <ac:spMkLst>
            <pc:docMk/>
            <pc:sldMk cId="4255158350" sldId="374"/>
            <ac:spMk id="5" creationId="{CC139925-6CED-D0FC-3469-5A55D7F3B63F}"/>
          </ac:spMkLst>
        </pc:spChg>
      </pc:sldChg>
      <pc:sldChg chg="modSp modNotes">
        <pc:chgData name="Sumar Kolli" userId="S::sumar.kolli@aktivskola.org::d5c77aec-d114-4513-be5f-1b9d62cf9094" providerId="AD" clId="Web-{599E859C-5B4F-54DA-5E4A-7AC20089F4B1}" dt="2025-03-10T08:49:16.041" v="175" actId="20577"/>
        <pc:sldMkLst>
          <pc:docMk/>
          <pc:sldMk cId="1544944718" sldId="375"/>
        </pc:sldMkLst>
        <pc:spChg chg="mod">
          <ac:chgData name="Sumar Kolli" userId="S::sumar.kolli@aktivskola.org::d5c77aec-d114-4513-be5f-1b9d62cf9094" providerId="AD" clId="Web-{599E859C-5B4F-54DA-5E4A-7AC20089F4B1}" dt="2025-03-10T08:49:16.041" v="175" actId="20577"/>
          <ac:spMkLst>
            <pc:docMk/>
            <pc:sldMk cId="1544944718" sldId="375"/>
            <ac:spMk id="3" creationId="{5F977FCF-219E-111C-1D9F-02C9DFF2B086}"/>
          </ac:spMkLst>
        </pc:spChg>
      </pc:sldChg>
      <pc:sldChg chg="add">
        <pc:chgData name="Sumar Kolli" userId="S::sumar.kolli@aktivskola.org::d5c77aec-d114-4513-be5f-1b9d62cf9094" providerId="AD" clId="Web-{599E859C-5B4F-54DA-5E4A-7AC20089F4B1}" dt="2025-03-10T08:40:39.855" v="15"/>
        <pc:sldMkLst>
          <pc:docMk/>
          <pc:sldMk cId="1877231407" sldId="376"/>
        </pc:sldMkLst>
      </pc:sldChg>
    </pc:docChg>
  </pc:docChgLst>
  <pc:docChgLst>
    <pc:chgData name="Axelina Lundberg" userId="S::axelina.lundberg@koncepta.se::6f87ee26-cc15-4749-93b2-59e5b7ca0e49" providerId="AD" clId="Web-{3FD8554B-8C84-DAA2-3D59-A4D4F87648DA}"/>
    <pc:docChg chg="modSld">
      <pc:chgData name="Axelina Lundberg" userId="S::axelina.lundberg@koncepta.se::6f87ee26-cc15-4749-93b2-59e5b7ca0e49" providerId="AD" clId="Web-{3FD8554B-8C84-DAA2-3D59-A4D4F87648DA}" dt="2025-03-20T08:26:03.550" v="2" actId="20577"/>
      <pc:docMkLst>
        <pc:docMk/>
      </pc:docMkLst>
      <pc:sldChg chg="modSp">
        <pc:chgData name="Axelina Lundberg" userId="S::axelina.lundberg@koncepta.se::6f87ee26-cc15-4749-93b2-59e5b7ca0e49" providerId="AD" clId="Web-{3FD8554B-8C84-DAA2-3D59-A4D4F87648DA}" dt="2025-03-20T08:26:03.550" v="2" actId="20577"/>
        <pc:sldMkLst>
          <pc:docMk/>
          <pc:sldMk cId="1716225435" sldId="273"/>
        </pc:sldMkLst>
        <pc:spChg chg="mod">
          <ac:chgData name="Axelina Lundberg" userId="S::axelina.lundberg@koncepta.se::6f87ee26-cc15-4749-93b2-59e5b7ca0e49" providerId="AD" clId="Web-{3FD8554B-8C84-DAA2-3D59-A4D4F87648DA}" dt="2025-03-20T08:26:03.550" v="2" actId="20577"/>
          <ac:spMkLst>
            <pc:docMk/>
            <pc:sldMk cId="1716225435" sldId="273"/>
            <ac:spMk id="8" creationId="{83F60424-9FA0-8E6E-B722-59E5E79CB992}"/>
          </ac:spMkLst>
        </pc:spChg>
      </pc:sldChg>
    </pc:docChg>
  </pc:docChgLst>
  <pc:docChgLst>
    <pc:chgData name="Axelina Lundberg" userId="S::axelina.lundberg@koncepta.se::6f87ee26-cc15-4749-93b2-59e5b7ca0e49" providerId="AD" clId="Web-{635A29C7-F4A4-FE8E-3F4F-FC9E917F9FAA}"/>
    <pc:docChg chg="modSld">
      <pc:chgData name="Axelina Lundberg" userId="S::axelina.lundberg@koncepta.se::6f87ee26-cc15-4749-93b2-59e5b7ca0e49" providerId="AD" clId="Web-{635A29C7-F4A4-FE8E-3F4F-FC9E917F9FAA}" dt="2025-05-06T07:30:16.346" v="13" actId="1076"/>
      <pc:docMkLst>
        <pc:docMk/>
      </pc:docMkLst>
      <pc:sldChg chg="addSp delSp modSp">
        <pc:chgData name="Axelina Lundberg" userId="S::axelina.lundberg@koncepta.se::6f87ee26-cc15-4749-93b2-59e5b7ca0e49" providerId="AD" clId="Web-{635A29C7-F4A4-FE8E-3F4F-FC9E917F9FAA}" dt="2025-05-06T07:30:16.346" v="13" actId="1076"/>
        <pc:sldMkLst>
          <pc:docMk/>
          <pc:sldMk cId="3741722198" sldId="308"/>
        </pc:sldMkLst>
        <pc:spChg chg="del">
          <ac:chgData name="Axelina Lundberg" userId="S::axelina.lundberg@koncepta.se::6f87ee26-cc15-4749-93b2-59e5b7ca0e49" providerId="AD" clId="Web-{635A29C7-F4A4-FE8E-3F4F-FC9E917F9FAA}" dt="2025-05-06T07:27:53.559" v="3"/>
          <ac:spMkLst>
            <pc:docMk/>
            <pc:sldMk cId="3741722198" sldId="308"/>
            <ac:spMk id="17" creationId="{FE8BD3A4-21C1-D24C-9B69-F370A2046E1E}"/>
          </ac:spMkLst>
        </pc:spChg>
        <pc:spChg chg="del">
          <ac:chgData name="Axelina Lundberg" userId="S::axelina.lundberg@koncepta.se::6f87ee26-cc15-4749-93b2-59e5b7ca0e49" providerId="AD" clId="Web-{635A29C7-F4A4-FE8E-3F4F-FC9E917F9FAA}" dt="2025-05-06T07:27:47.715" v="0"/>
          <ac:spMkLst>
            <pc:docMk/>
            <pc:sldMk cId="3741722198" sldId="308"/>
            <ac:spMk id="18" creationId="{93A60628-D774-73D9-10A8-1124875A9D59}"/>
          </ac:spMkLst>
        </pc:spChg>
        <pc:picChg chg="del">
          <ac:chgData name="Axelina Lundberg" userId="S::axelina.lundberg@koncepta.se::6f87ee26-cc15-4749-93b2-59e5b7ca0e49" providerId="AD" clId="Web-{635A29C7-F4A4-FE8E-3F4F-FC9E917F9FAA}" dt="2025-05-06T07:27:51.278" v="2"/>
          <ac:picMkLst>
            <pc:docMk/>
            <pc:sldMk cId="3741722198" sldId="308"/>
            <ac:picMk id="2" creationId="{A0D37115-A836-1DE3-679A-CFF2EC95C6E1}"/>
          </ac:picMkLst>
        </pc:picChg>
        <pc:picChg chg="add mod">
          <ac:chgData name="Axelina Lundberg" userId="S::axelina.lundberg@koncepta.se::6f87ee26-cc15-4749-93b2-59e5b7ca0e49" providerId="AD" clId="Web-{635A29C7-F4A4-FE8E-3F4F-FC9E917F9FAA}" dt="2025-05-06T07:30:16.346" v="13" actId="1076"/>
          <ac:picMkLst>
            <pc:docMk/>
            <pc:sldMk cId="3741722198" sldId="308"/>
            <ac:picMk id="3" creationId="{FC39ECEF-956B-F97F-9E07-853D07D6CA46}"/>
          </ac:picMkLst>
        </pc:picChg>
        <pc:picChg chg="del">
          <ac:chgData name="Axelina Lundberg" userId="S::axelina.lundberg@koncepta.se::6f87ee26-cc15-4749-93b2-59e5b7ca0e49" providerId="AD" clId="Web-{635A29C7-F4A4-FE8E-3F4F-FC9E917F9FAA}" dt="2025-05-06T07:27:50.731" v="1"/>
          <ac:picMkLst>
            <pc:docMk/>
            <pc:sldMk cId="3741722198" sldId="308"/>
            <ac:picMk id="8" creationId="{A1F75800-361A-72CA-0448-3FF9EDA8E012}"/>
          </ac:picMkLst>
        </pc:picChg>
        <pc:picChg chg="del">
          <ac:chgData name="Axelina Lundberg" userId="S::axelina.lundberg@koncepta.se::6f87ee26-cc15-4749-93b2-59e5b7ca0e49" providerId="AD" clId="Web-{635A29C7-F4A4-FE8E-3F4F-FC9E917F9FAA}" dt="2025-05-06T07:27:54.981" v="5"/>
          <ac:picMkLst>
            <pc:docMk/>
            <pc:sldMk cId="3741722198" sldId="308"/>
            <ac:picMk id="10" creationId="{45216E31-8B22-AEC7-BAEA-829D97F38D29}"/>
          </ac:picMkLst>
        </pc:picChg>
        <pc:picChg chg="del">
          <ac:chgData name="Axelina Lundberg" userId="S::axelina.lundberg@koncepta.se::6f87ee26-cc15-4749-93b2-59e5b7ca0e49" providerId="AD" clId="Web-{635A29C7-F4A4-FE8E-3F4F-FC9E917F9FAA}" dt="2025-05-06T07:27:54.950" v="4"/>
          <ac:picMkLst>
            <pc:docMk/>
            <pc:sldMk cId="3741722198" sldId="308"/>
            <ac:picMk id="13" creationId="{46EDF9CA-A47E-4870-9F34-F4FE1D9F1557}"/>
          </ac:picMkLst>
        </pc:picChg>
        <pc:picChg chg="mod">
          <ac:chgData name="Axelina Lundberg" userId="S::axelina.lundberg@koncepta.se::6f87ee26-cc15-4749-93b2-59e5b7ca0e49" providerId="AD" clId="Web-{635A29C7-F4A4-FE8E-3F4F-FC9E917F9FAA}" dt="2025-05-06T07:30:16.330" v="12" actId="1076"/>
          <ac:picMkLst>
            <pc:docMk/>
            <pc:sldMk cId="3741722198" sldId="308"/>
            <ac:picMk id="16" creationId="{8C5362DC-05F7-58EF-267C-9146329E852D}"/>
          </ac:picMkLst>
        </pc:picChg>
      </pc:sldChg>
    </pc:docChg>
  </pc:docChgLst>
  <pc:docChgLst>
    <pc:chgData name="Sumar Kolli" userId="S::sumar.kolli@aktivskola.org::d5c77aec-d114-4513-be5f-1b9d62cf9094" providerId="AD" clId="Web-{DB9A210F-F730-71E7-0EF8-6BD5C56A948D}"/>
    <pc:docChg chg="modSld sldOrd">
      <pc:chgData name="Sumar Kolli" userId="S::sumar.kolli@aktivskola.org::d5c77aec-d114-4513-be5f-1b9d62cf9094" providerId="AD" clId="Web-{DB9A210F-F730-71E7-0EF8-6BD5C56A948D}" dt="2025-03-15T08:27:30.962" v="130" actId="20577"/>
      <pc:docMkLst>
        <pc:docMk/>
      </pc:docMkLst>
      <pc:sldChg chg="mod modShow">
        <pc:chgData name="Sumar Kolli" userId="S::sumar.kolli@aktivskola.org::d5c77aec-d114-4513-be5f-1b9d62cf9094" providerId="AD" clId="Web-{DB9A210F-F730-71E7-0EF8-6BD5C56A948D}" dt="2025-03-15T08:25:57.396" v="110"/>
        <pc:sldMkLst>
          <pc:docMk/>
          <pc:sldMk cId="4082227465" sldId="270"/>
        </pc:sldMkLst>
      </pc:sldChg>
      <pc:sldChg chg="mod modShow">
        <pc:chgData name="Sumar Kolli" userId="S::sumar.kolli@aktivskola.org::d5c77aec-d114-4513-be5f-1b9d62cf9094" providerId="AD" clId="Web-{DB9A210F-F730-71E7-0EF8-6BD5C56A948D}" dt="2025-03-15T08:25:59.943" v="111"/>
        <pc:sldMkLst>
          <pc:docMk/>
          <pc:sldMk cId="1893662000" sldId="277"/>
        </pc:sldMkLst>
      </pc:sldChg>
      <pc:sldChg chg="mod modShow">
        <pc:chgData name="Sumar Kolli" userId="S::sumar.kolli@aktivskola.org::d5c77aec-d114-4513-be5f-1b9d62cf9094" providerId="AD" clId="Web-{DB9A210F-F730-71E7-0EF8-6BD5C56A948D}" dt="2025-03-15T08:16:16.776" v="34"/>
        <pc:sldMkLst>
          <pc:docMk/>
          <pc:sldMk cId="2765727127" sldId="285"/>
        </pc:sldMkLst>
      </pc:sldChg>
      <pc:sldChg chg="modSp ord">
        <pc:chgData name="Sumar Kolli" userId="S::sumar.kolli@aktivskola.org::d5c77aec-d114-4513-be5f-1b9d62cf9094" providerId="AD" clId="Web-{DB9A210F-F730-71E7-0EF8-6BD5C56A948D}" dt="2025-03-15T08:22:18.326" v="102" actId="20577"/>
        <pc:sldMkLst>
          <pc:docMk/>
          <pc:sldMk cId="2351497154" sldId="302"/>
        </pc:sldMkLst>
        <pc:spChg chg="mod">
          <ac:chgData name="Sumar Kolli" userId="S::sumar.kolli@aktivskola.org::d5c77aec-d114-4513-be5f-1b9d62cf9094" providerId="AD" clId="Web-{DB9A210F-F730-71E7-0EF8-6BD5C56A948D}" dt="2025-03-15T08:22:18.326" v="102" actId="20577"/>
          <ac:spMkLst>
            <pc:docMk/>
            <pc:sldMk cId="2351497154" sldId="302"/>
            <ac:spMk id="3" creationId="{5F977FCF-219E-111C-1D9F-02C9DFF2B086}"/>
          </ac:spMkLst>
        </pc:spChg>
      </pc:sldChg>
      <pc:sldChg chg="modSp">
        <pc:chgData name="Sumar Kolli" userId="S::sumar.kolli@aktivskola.org::d5c77aec-d114-4513-be5f-1b9d62cf9094" providerId="AD" clId="Web-{DB9A210F-F730-71E7-0EF8-6BD5C56A948D}" dt="2025-03-15T08:25:29.458" v="109" actId="20577"/>
        <pc:sldMkLst>
          <pc:docMk/>
          <pc:sldMk cId="3836420387" sldId="314"/>
        </pc:sldMkLst>
        <pc:spChg chg="mod">
          <ac:chgData name="Sumar Kolli" userId="S::sumar.kolli@aktivskola.org::d5c77aec-d114-4513-be5f-1b9d62cf9094" providerId="AD" clId="Web-{DB9A210F-F730-71E7-0EF8-6BD5C56A948D}" dt="2025-03-15T08:25:29.458" v="109" actId="20577"/>
          <ac:spMkLst>
            <pc:docMk/>
            <pc:sldMk cId="3836420387" sldId="314"/>
            <ac:spMk id="3" creationId="{5F977FCF-219E-111C-1D9F-02C9DFF2B086}"/>
          </ac:spMkLst>
        </pc:spChg>
      </pc:sldChg>
      <pc:sldChg chg="modSp modCm">
        <pc:chgData name="Sumar Kolli" userId="S::sumar.kolli@aktivskola.org::d5c77aec-d114-4513-be5f-1b9d62cf9094" providerId="AD" clId="Web-{DB9A210F-F730-71E7-0EF8-6BD5C56A948D}" dt="2025-03-15T08:26:25.491" v="124" actId="20577"/>
        <pc:sldMkLst>
          <pc:docMk/>
          <pc:sldMk cId="2056930484" sldId="315"/>
        </pc:sldMkLst>
        <pc:spChg chg="mod">
          <ac:chgData name="Sumar Kolli" userId="S::sumar.kolli@aktivskola.org::d5c77aec-d114-4513-be5f-1b9d62cf9094" providerId="AD" clId="Web-{DB9A210F-F730-71E7-0EF8-6BD5C56A948D}" dt="2025-03-15T08:26:25.491" v="124" actId="20577"/>
          <ac:spMkLst>
            <pc:docMk/>
            <pc:sldMk cId="2056930484" sldId="315"/>
            <ac:spMk id="3" creationId="{5F977FCF-219E-111C-1D9F-02C9DFF2B086}"/>
          </ac:spMkLst>
        </pc:spChg>
        <pc:extLst>
          <p:ext xmlns:p="http://schemas.openxmlformats.org/presentationml/2006/main" uri="{D6D511B9-2390-475A-947B-AFAB55BFBCF1}">
            <pc226:cmChg xmlns:pc226="http://schemas.microsoft.com/office/powerpoint/2022/06/main/command" chg="mod">
              <pc226:chgData name="Sumar Kolli" userId="S::sumar.kolli@aktivskola.org::d5c77aec-d114-4513-be5f-1b9d62cf9094" providerId="AD" clId="Web-{DB9A210F-F730-71E7-0EF8-6BD5C56A948D}" dt="2025-03-15T08:26:18.491" v="123" actId="20577"/>
              <pc2:cmMkLst xmlns:pc2="http://schemas.microsoft.com/office/powerpoint/2019/9/main/command">
                <pc:docMk/>
                <pc:sldMk cId="2056930484" sldId="315"/>
                <pc2:cmMk id="{5729E80A-CFED-40BA-AC34-B0D32C449DD8}"/>
              </pc2:cmMkLst>
            </pc226:cmChg>
            <pc226:cmChg xmlns:pc226="http://schemas.microsoft.com/office/powerpoint/2022/06/main/command" chg="mod">
              <pc226:chgData name="Sumar Kolli" userId="S::sumar.kolli@aktivskola.org::d5c77aec-d114-4513-be5f-1b9d62cf9094" providerId="AD" clId="Web-{DB9A210F-F730-71E7-0EF8-6BD5C56A948D}" dt="2025-03-15T08:26:18.491" v="123" actId="20577"/>
              <pc2:cmMkLst xmlns:pc2="http://schemas.microsoft.com/office/powerpoint/2019/9/main/command">
                <pc:docMk/>
                <pc:sldMk cId="2056930484" sldId="315"/>
                <pc2:cmMk id="{ACEDD714-9708-4A3E-ACEC-0EDD172DA7D3}"/>
              </pc2:cmMkLst>
            </pc226:cmChg>
          </p:ext>
        </pc:extLst>
      </pc:sldChg>
      <pc:sldChg chg="modSp ord">
        <pc:chgData name="Sumar Kolli" userId="S::sumar.kolli@aktivskola.org::d5c77aec-d114-4513-be5f-1b9d62cf9094" providerId="AD" clId="Web-{DB9A210F-F730-71E7-0EF8-6BD5C56A948D}" dt="2025-03-15T08:27:30.962" v="130" actId="20577"/>
        <pc:sldMkLst>
          <pc:docMk/>
          <pc:sldMk cId="1686915751" sldId="350"/>
        </pc:sldMkLst>
        <pc:spChg chg="mod">
          <ac:chgData name="Sumar Kolli" userId="S::sumar.kolli@aktivskola.org::d5c77aec-d114-4513-be5f-1b9d62cf9094" providerId="AD" clId="Web-{DB9A210F-F730-71E7-0EF8-6BD5C56A948D}" dt="2025-03-15T08:27:30.962" v="130" actId="20577"/>
          <ac:spMkLst>
            <pc:docMk/>
            <pc:sldMk cId="1686915751" sldId="350"/>
            <ac:spMk id="3" creationId="{5F977FCF-219E-111C-1D9F-02C9DFF2B086}"/>
          </ac:spMkLst>
        </pc:spChg>
      </pc:sldChg>
      <pc:sldChg chg="modSp modNotes">
        <pc:chgData name="Sumar Kolli" userId="S::sumar.kolli@aktivskola.org::d5c77aec-d114-4513-be5f-1b9d62cf9094" providerId="AD" clId="Web-{DB9A210F-F730-71E7-0EF8-6BD5C56A948D}" dt="2025-03-15T08:15:53.573" v="33" actId="1076"/>
        <pc:sldMkLst>
          <pc:docMk/>
          <pc:sldMk cId="1073215683" sldId="365"/>
        </pc:sldMkLst>
        <pc:spChg chg="mod">
          <ac:chgData name="Sumar Kolli" userId="S::sumar.kolli@aktivskola.org::d5c77aec-d114-4513-be5f-1b9d62cf9094" providerId="AD" clId="Web-{DB9A210F-F730-71E7-0EF8-6BD5C56A948D}" dt="2025-03-15T08:15:53.573" v="33" actId="1076"/>
          <ac:spMkLst>
            <pc:docMk/>
            <pc:sldMk cId="1073215683" sldId="365"/>
            <ac:spMk id="3" creationId="{2BB90841-AB81-D870-EA72-B4E7BE829D2B}"/>
          </ac:spMkLst>
        </pc:spChg>
      </pc:sldChg>
      <pc:sldChg chg="modSp">
        <pc:chgData name="Sumar Kolli" userId="S::sumar.kolli@aktivskola.org::d5c77aec-d114-4513-be5f-1b9d62cf9094" providerId="AD" clId="Web-{DB9A210F-F730-71E7-0EF8-6BD5C56A948D}" dt="2025-03-15T08:17:27.575" v="98" actId="20577"/>
        <pc:sldMkLst>
          <pc:docMk/>
          <pc:sldMk cId="3611593684" sldId="370"/>
        </pc:sldMkLst>
        <pc:spChg chg="mod">
          <ac:chgData name="Sumar Kolli" userId="S::sumar.kolli@aktivskola.org::d5c77aec-d114-4513-be5f-1b9d62cf9094" providerId="AD" clId="Web-{DB9A210F-F730-71E7-0EF8-6BD5C56A948D}" dt="2025-03-15T08:17:27.575" v="98" actId="20577"/>
          <ac:spMkLst>
            <pc:docMk/>
            <pc:sldMk cId="3611593684" sldId="370"/>
            <ac:spMk id="3" creationId="{5F977FCF-219E-111C-1D9F-02C9DFF2B086}"/>
          </ac:spMkLst>
        </pc:spChg>
      </pc:sldChg>
    </pc:docChg>
  </pc:docChgLst>
  <pc:docChgLst>
    <pc:chgData name="Axelina Lundberg" userId="S::axelina.lundberg@koncepta.se::6f87ee26-cc15-4749-93b2-59e5b7ca0e49" providerId="AD" clId="Web-{B6D69BBC-8889-BF40-F28F-7C91376FEFF0}"/>
    <pc:docChg chg="modSld">
      <pc:chgData name="Axelina Lundberg" userId="S::axelina.lundberg@koncepta.se::6f87ee26-cc15-4749-93b2-59e5b7ca0e49" providerId="AD" clId="Web-{B6D69BBC-8889-BF40-F28F-7C91376FEFF0}" dt="2025-03-17T10:38:42.647" v="351" actId="1076"/>
      <pc:docMkLst>
        <pc:docMk/>
      </pc:docMkLst>
      <pc:sldChg chg="modSp">
        <pc:chgData name="Axelina Lundberg" userId="S::axelina.lundberg@koncepta.se::6f87ee26-cc15-4749-93b2-59e5b7ca0e49" providerId="AD" clId="Web-{B6D69BBC-8889-BF40-F28F-7C91376FEFF0}" dt="2025-03-17T10:27:23.160" v="266" actId="20577"/>
        <pc:sldMkLst>
          <pc:docMk/>
          <pc:sldMk cId="2489009973" sldId="280"/>
        </pc:sldMkLst>
        <pc:spChg chg="mod">
          <ac:chgData name="Axelina Lundberg" userId="S::axelina.lundberg@koncepta.se::6f87ee26-cc15-4749-93b2-59e5b7ca0e49" providerId="AD" clId="Web-{B6D69BBC-8889-BF40-F28F-7C91376FEFF0}" dt="2025-03-17T10:27:23.160" v="266" actId="20577"/>
          <ac:spMkLst>
            <pc:docMk/>
            <pc:sldMk cId="2489009973" sldId="280"/>
            <ac:spMk id="2" creationId="{4390B3A8-FCDE-4E19-8A96-D51E6674D39D}"/>
          </ac:spMkLst>
        </pc:spChg>
      </pc:sldChg>
      <pc:sldChg chg="modSp">
        <pc:chgData name="Axelina Lundberg" userId="S::axelina.lundberg@koncepta.se::6f87ee26-cc15-4749-93b2-59e5b7ca0e49" providerId="AD" clId="Web-{B6D69BBC-8889-BF40-F28F-7C91376FEFF0}" dt="2025-03-17T10:17:54.973" v="8" actId="20577"/>
        <pc:sldMkLst>
          <pc:docMk/>
          <pc:sldMk cId="2351497154" sldId="302"/>
        </pc:sldMkLst>
        <pc:spChg chg="mod">
          <ac:chgData name="Axelina Lundberg" userId="S::axelina.lundberg@koncepta.se::6f87ee26-cc15-4749-93b2-59e5b7ca0e49" providerId="AD" clId="Web-{B6D69BBC-8889-BF40-F28F-7C91376FEFF0}" dt="2025-03-17T10:17:54.973" v="8" actId="20577"/>
          <ac:spMkLst>
            <pc:docMk/>
            <pc:sldMk cId="2351497154" sldId="302"/>
            <ac:spMk id="3" creationId="{5F977FCF-219E-111C-1D9F-02C9DFF2B086}"/>
          </ac:spMkLst>
        </pc:spChg>
      </pc:sldChg>
      <pc:sldChg chg="addSp delSp modSp delAnim">
        <pc:chgData name="Axelina Lundberg" userId="S::axelina.lundberg@koncepta.se::6f87ee26-cc15-4749-93b2-59e5b7ca0e49" providerId="AD" clId="Web-{B6D69BBC-8889-BF40-F28F-7C91376FEFF0}" dt="2025-03-17T10:38:42.647" v="351" actId="1076"/>
        <pc:sldMkLst>
          <pc:docMk/>
          <pc:sldMk cId="3741722198" sldId="308"/>
        </pc:sldMkLst>
        <pc:spChg chg="del">
          <ac:chgData name="Axelina Lundberg" userId="S::axelina.lundberg@koncepta.se::6f87ee26-cc15-4749-93b2-59e5b7ca0e49" providerId="AD" clId="Web-{B6D69BBC-8889-BF40-F28F-7C91376FEFF0}" dt="2025-03-17T10:29:19.319" v="269"/>
          <ac:spMkLst>
            <pc:docMk/>
            <pc:sldMk cId="3741722198" sldId="308"/>
            <ac:spMk id="3" creationId="{ECD6E633-8B81-EFCF-48F3-7A8A8D3785B7}"/>
          </ac:spMkLst>
        </pc:spChg>
        <pc:spChg chg="mod">
          <ac:chgData name="Axelina Lundberg" userId="S::axelina.lundberg@koncepta.se::6f87ee26-cc15-4749-93b2-59e5b7ca0e49" providerId="AD" clId="Web-{B6D69BBC-8889-BF40-F28F-7C91376FEFF0}" dt="2025-03-17T10:29:45.711" v="277" actId="1076"/>
          <ac:spMkLst>
            <pc:docMk/>
            <pc:sldMk cId="3741722198" sldId="308"/>
            <ac:spMk id="4" creationId="{70CC88F0-AD97-450A-81B1-7DFACCDCCC65}"/>
          </ac:spMkLst>
        </pc:spChg>
        <pc:spChg chg="add mod">
          <ac:chgData name="Axelina Lundberg" userId="S::axelina.lundberg@koncepta.se::6f87ee26-cc15-4749-93b2-59e5b7ca0e49" providerId="AD" clId="Web-{B6D69BBC-8889-BF40-F28F-7C91376FEFF0}" dt="2025-03-17T10:38:38.303" v="350" actId="1076"/>
          <ac:spMkLst>
            <pc:docMk/>
            <pc:sldMk cId="3741722198" sldId="308"/>
            <ac:spMk id="17" creationId="{FE8BD3A4-21C1-D24C-9B69-F370A2046E1E}"/>
          </ac:spMkLst>
        </pc:spChg>
        <pc:spChg chg="add mod">
          <ac:chgData name="Axelina Lundberg" userId="S::axelina.lundberg@koncepta.se::6f87ee26-cc15-4749-93b2-59e5b7ca0e49" providerId="AD" clId="Web-{B6D69BBC-8889-BF40-F28F-7C91376FEFF0}" dt="2025-03-17T10:37:22.785" v="341" actId="1076"/>
          <ac:spMkLst>
            <pc:docMk/>
            <pc:sldMk cId="3741722198" sldId="308"/>
            <ac:spMk id="18" creationId="{93A60628-D774-73D9-10A8-1124875A9D59}"/>
          </ac:spMkLst>
        </pc:spChg>
        <pc:spChg chg="del">
          <ac:chgData name="Axelina Lundberg" userId="S::axelina.lundberg@koncepta.se::6f87ee26-cc15-4749-93b2-59e5b7ca0e49" providerId="AD" clId="Web-{B6D69BBC-8889-BF40-F28F-7C91376FEFF0}" dt="2025-03-17T10:29:16.694" v="268"/>
          <ac:spMkLst>
            <pc:docMk/>
            <pc:sldMk cId="3741722198" sldId="308"/>
            <ac:spMk id="22" creationId="{8C44B3FC-8799-43FB-A6CD-11954E78BDBB}"/>
          </ac:spMkLst>
        </pc:spChg>
        <pc:picChg chg="add mod">
          <ac:chgData name="Axelina Lundberg" userId="S::axelina.lundberg@koncepta.se::6f87ee26-cc15-4749-93b2-59e5b7ca0e49" providerId="AD" clId="Web-{B6D69BBC-8889-BF40-F28F-7C91376FEFF0}" dt="2025-03-17T10:38:34.709" v="349" actId="14100"/>
          <ac:picMkLst>
            <pc:docMk/>
            <pc:sldMk cId="3741722198" sldId="308"/>
            <ac:picMk id="2" creationId="{A0D37115-A836-1DE3-679A-CFF2EC95C6E1}"/>
          </ac:picMkLst>
        </pc:picChg>
        <pc:picChg chg="mod">
          <ac:chgData name="Axelina Lundberg" userId="S::axelina.lundberg@koncepta.se::6f87ee26-cc15-4749-93b2-59e5b7ca0e49" providerId="AD" clId="Web-{B6D69BBC-8889-BF40-F28F-7C91376FEFF0}" dt="2025-03-17T10:29:28.460" v="271" actId="1076"/>
          <ac:picMkLst>
            <pc:docMk/>
            <pc:sldMk cId="3741722198" sldId="308"/>
            <ac:picMk id="5" creationId="{B6AE37AD-69F2-4DF1-2210-BC5C0FD5F29E}"/>
          </ac:picMkLst>
        </pc:picChg>
        <pc:picChg chg="del">
          <ac:chgData name="Axelina Lundberg" userId="S::axelina.lundberg@koncepta.se::6f87ee26-cc15-4749-93b2-59e5b7ca0e49" providerId="AD" clId="Web-{B6D69BBC-8889-BF40-F28F-7C91376FEFF0}" dt="2025-03-17T10:29:21.210" v="270"/>
          <ac:picMkLst>
            <pc:docMk/>
            <pc:sldMk cId="3741722198" sldId="308"/>
            <ac:picMk id="6" creationId="{03585E24-AF93-DB50-9E13-D566841CCF9C}"/>
          </ac:picMkLst>
        </pc:picChg>
        <pc:picChg chg="mod">
          <ac:chgData name="Axelina Lundberg" userId="S::axelina.lundberg@koncepta.se::6f87ee26-cc15-4749-93b2-59e5b7ca0e49" providerId="AD" clId="Web-{B6D69BBC-8889-BF40-F28F-7C91376FEFF0}" dt="2025-03-17T10:29:30.413" v="272" actId="1076"/>
          <ac:picMkLst>
            <pc:docMk/>
            <pc:sldMk cId="3741722198" sldId="308"/>
            <ac:picMk id="7" creationId="{04F06971-4F4D-8435-5B25-5CF2BC81726E}"/>
          </ac:picMkLst>
        </pc:picChg>
        <pc:picChg chg="add mod ord">
          <ac:chgData name="Axelina Lundberg" userId="S::axelina.lundberg@koncepta.se::6f87ee26-cc15-4749-93b2-59e5b7ca0e49" providerId="AD" clId="Web-{B6D69BBC-8889-BF40-F28F-7C91376FEFF0}" dt="2025-03-17T10:38:42.647" v="351" actId="1076"/>
          <ac:picMkLst>
            <pc:docMk/>
            <pc:sldMk cId="3741722198" sldId="308"/>
            <ac:picMk id="8" creationId="{A1F75800-361A-72CA-0448-3FF9EDA8E012}"/>
          </ac:picMkLst>
        </pc:picChg>
        <pc:picChg chg="mod">
          <ac:chgData name="Axelina Lundberg" userId="S::axelina.lundberg@koncepta.se::6f87ee26-cc15-4749-93b2-59e5b7ca0e49" providerId="AD" clId="Web-{B6D69BBC-8889-BF40-F28F-7C91376FEFF0}" dt="2025-03-17T10:29:39.132" v="276" actId="1076"/>
          <ac:picMkLst>
            <pc:docMk/>
            <pc:sldMk cId="3741722198" sldId="308"/>
            <ac:picMk id="9" creationId="{418AFC0D-934D-6E25-B05A-A982B244E950}"/>
          </ac:picMkLst>
        </pc:picChg>
        <pc:picChg chg="add mod">
          <ac:chgData name="Axelina Lundberg" userId="S::axelina.lundberg@koncepta.se::6f87ee26-cc15-4749-93b2-59e5b7ca0e49" providerId="AD" clId="Web-{B6D69BBC-8889-BF40-F28F-7C91376FEFF0}" dt="2025-03-17T10:36:59.253" v="335" actId="1076"/>
          <ac:picMkLst>
            <pc:docMk/>
            <pc:sldMk cId="3741722198" sldId="308"/>
            <ac:picMk id="10" creationId="{45216E31-8B22-AEC7-BAEA-829D97F38D29}"/>
          </ac:picMkLst>
        </pc:picChg>
        <pc:picChg chg="del">
          <ac:chgData name="Axelina Lundberg" userId="S::axelina.lundberg@koncepta.se::6f87ee26-cc15-4749-93b2-59e5b7ca0e49" providerId="AD" clId="Web-{B6D69BBC-8889-BF40-F28F-7C91376FEFF0}" dt="2025-03-17T10:29:15.835" v="267"/>
          <ac:picMkLst>
            <pc:docMk/>
            <pc:sldMk cId="3741722198" sldId="308"/>
            <ac:picMk id="11" creationId="{53419574-DCA6-4AF6-B48D-CDA3866A9703}"/>
          </ac:picMkLst>
        </pc:picChg>
        <pc:picChg chg="mod">
          <ac:chgData name="Axelina Lundberg" userId="S::axelina.lundberg@koncepta.se::6f87ee26-cc15-4749-93b2-59e5b7ca0e49" providerId="AD" clId="Web-{B6D69BBC-8889-BF40-F28F-7C91376FEFF0}" dt="2025-03-17T10:33:05.435" v="321" actId="1076"/>
          <ac:picMkLst>
            <pc:docMk/>
            <pc:sldMk cId="3741722198" sldId="308"/>
            <ac:picMk id="12" creationId="{25A18CDA-7934-579A-FD62-3C894D32E915}"/>
          </ac:picMkLst>
        </pc:picChg>
        <pc:picChg chg="add mod">
          <ac:chgData name="Axelina Lundberg" userId="S::axelina.lundberg@koncepta.se::6f87ee26-cc15-4749-93b2-59e5b7ca0e49" providerId="AD" clId="Web-{B6D69BBC-8889-BF40-F28F-7C91376FEFF0}" dt="2025-03-17T10:37:18.066" v="340" actId="14100"/>
          <ac:picMkLst>
            <pc:docMk/>
            <pc:sldMk cId="3741722198" sldId="308"/>
            <ac:picMk id="13" creationId="{46EDF9CA-A47E-4870-9F34-F4FE1D9F1557}"/>
          </ac:picMkLst>
        </pc:picChg>
        <pc:picChg chg="mod">
          <ac:chgData name="Axelina Lundberg" userId="S::axelina.lundberg@koncepta.se::6f87ee26-cc15-4749-93b2-59e5b7ca0e49" providerId="AD" clId="Web-{B6D69BBC-8889-BF40-F28F-7C91376FEFF0}" dt="2025-03-17T10:32:12.371" v="304" actId="1076"/>
          <ac:picMkLst>
            <pc:docMk/>
            <pc:sldMk cId="3741722198" sldId="308"/>
            <ac:picMk id="14" creationId="{BCD8FD02-42FC-1A95-CA5E-44F7D67FBDEB}"/>
          </ac:picMkLst>
        </pc:picChg>
        <pc:picChg chg="add mod">
          <ac:chgData name="Axelina Lundberg" userId="S::axelina.lundberg@koncepta.se::6f87ee26-cc15-4749-93b2-59e5b7ca0e49" providerId="AD" clId="Web-{B6D69BBC-8889-BF40-F28F-7C91376FEFF0}" dt="2025-03-17T10:37:01.128" v="336" actId="1076"/>
          <ac:picMkLst>
            <pc:docMk/>
            <pc:sldMk cId="3741722198" sldId="308"/>
            <ac:picMk id="16" creationId="{8C5362DC-05F7-58EF-267C-9146329E852D}"/>
          </ac:picMkLst>
        </pc:picChg>
        <pc:picChg chg="mod">
          <ac:chgData name="Axelina Lundberg" userId="S::axelina.lundberg@koncepta.se::6f87ee26-cc15-4749-93b2-59e5b7ca0e49" providerId="AD" clId="Web-{B6D69BBC-8889-BF40-F28F-7C91376FEFF0}" dt="2025-03-17T10:37:30.020" v="343" actId="1076"/>
          <ac:picMkLst>
            <pc:docMk/>
            <pc:sldMk cId="3741722198" sldId="308"/>
            <ac:picMk id="19" creationId="{C919E36B-6D99-DFE0-99BE-7AFE0F833DCA}"/>
          </ac:picMkLst>
        </pc:picChg>
      </pc:sldChg>
      <pc:sldChg chg="modSp">
        <pc:chgData name="Axelina Lundberg" userId="S::axelina.lundberg@koncepta.se::6f87ee26-cc15-4749-93b2-59e5b7ca0e49" providerId="AD" clId="Web-{B6D69BBC-8889-BF40-F28F-7C91376FEFF0}" dt="2025-03-17T10:18:07.833" v="10" actId="20577"/>
        <pc:sldMkLst>
          <pc:docMk/>
          <pc:sldMk cId="3836420387" sldId="314"/>
        </pc:sldMkLst>
        <pc:spChg chg="mod">
          <ac:chgData name="Axelina Lundberg" userId="S::axelina.lundberg@koncepta.se::6f87ee26-cc15-4749-93b2-59e5b7ca0e49" providerId="AD" clId="Web-{B6D69BBC-8889-BF40-F28F-7C91376FEFF0}" dt="2025-03-17T10:18:07.833" v="10" actId="20577"/>
          <ac:spMkLst>
            <pc:docMk/>
            <pc:sldMk cId="3836420387" sldId="314"/>
            <ac:spMk id="3" creationId="{5F977FCF-219E-111C-1D9F-02C9DFF2B086}"/>
          </ac:spMkLst>
        </pc:spChg>
      </pc:sldChg>
      <pc:sldChg chg="modSp">
        <pc:chgData name="Axelina Lundberg" userId="S::axelina.lundberg@koncepta.se::6f87ee26-cc15-4749-93b2-59e5b7ca0e49" providerId="AD" clId="Web-{B6D69BBC-8889-BF40-F28F-7C91376FEFF0}" dt="2025-03-17T10:22:19.183" v="212" actId="20577"/>
        <pc:sldMkLst>
          <pc:docMk/>
          <pc:sldMk cId="2056930484" sldId="315"/>
        </pc:sldMkLst>
        <pc:spChg chg="mod">
          <ac:chgData name="Axelina Lundberg" userId="S::axelina.lundberg@koncepta.se::6f87ee26-cc15-4749-93b2-59e5b7ca0e49" providerId="AD" clId="Web-{B6D69BBC-8889-BF40-F28F-7C91376FEFF0}" dt="2025-03-17T10:22:19.183" v="212" actId="20577"/>
          <ac:spMkLst>
            <pc:docMk/>
            <pc:sldMk cId="2056930484" sldId="315"/>
            <ac:spMk id="3" creationId="{5F977FCF-219E-111C-1D9F-02C9DFF2B086}"/>
          </ac:spMkLst>
        </pc:spChg>
      </pc:sldChg>
      <pc:sldChg chg="addSp delSp modSp delAnim">
        <pc:chgData name="Axelina Lundberg" userId="S::axelina.lundberg@koncepta.se::6f87ee26-cc15-4749-93b2-59e5b7ca0e49" providerId="AD" clId="Web-{B6D69BBC-8889-BF40-F28F-7C91376FEFF0}" dt="2025-03-17T10:22:58.575" v="235" actId="1076"/>
        <pc:sldMkLst>
          <pc:docMk/>
          <pc:sldMk cId="49056435" sldId="317"/>
        </pc:sldMkLst>
        <pc:spChg chg="del mod">
          <ac:chgData name="Axelina Lundberg" userId="S::axelina.lundberg@koncepta.se::6f87ee26-cc15-4749-93b2-59e5b7ca0e49" providerId="AD" clId="Web-{B6D69BBC-8889-BF40-F28F-7C91376FEFF0}" dt="2025-03-17T10:21:44.167" v="206"/>
          <ac:spMkLst>
            <pc:docMk/>
            <pc:sldMk cId="49056435" sldId="317"/>
            <ac:spMk id="3" creationId="{5F977FCF-219E-111C-1D9F-02C9DFF2B086}"/>
          </ac:spMkLst>
        </pc:spChg>
        <pc:spChg chg="add mod">
          <ac:chgData name="Axelina Lundberg" userId="S::axelina.lundberg@koncepta.se::6f87ee26-cc15-4749-93b2-59e5b7ca0e49" providerId="AD" clId="Web-{B6D69BBC-8889-BF40-F28F-7C91376FEFF0}" dt="2025-03-17T10:22:58.575" v="235" actId="1076"/>
          <ac:spMkLst>
            <pc:docMk/>
            <pc:sldMk cId="49056435" sldId="317"/>
            <ac:spMk id="4" creationId="{C4F23912-2E9E-221B-F1FB-F56BB65E5496}"/>
          </ac:spMkLst>
        </pc:spChg>
        <pc:spChg chg="add del mod">
          <ac:chgData name="Axelina Lundberg" userId="S::axelina.lundberg@koncepta.se::6f87ee26-cc15-4749-93b2-59e5b7ca0e49" providerId="AD" clId="Web-{B6D69BBC-8889-BF40-F28F-7C91376FEFF0}" dt="2025-03-17T10:21:50.714" v="208"/>
          <ac:spMkLst>
            <pc:docMk/>
            <pc:sldMk cId="49056435" sldId="317"/>
            <ac:spMk id="12" creationId="{4F7ED1EE-B43D-24C8-0BE0-92E488CB365B}"/>
          </ac:spMkLst>
        </pc:spChg>
        <pc:picChg chg="mod">
          <ac:chgData name="Axelina Lundberg" userId="S::axelina.lundberg@koncepta.se::6f87ee26-cc15-4749-93b2-59e5b7ca0e49" providerId="AD" clId="Web-{B6D69BBC-8889-BF40-F28F-7C91376FEFF0}" dt="2025-03-17T10:19:57.430" v="43" actId="1076"/>
          <ac:picMkLst>
            <pc:docMk/>
            <pc:sldMk cId="49056435" sldId="317"/>
            <ac:picMk id="13" creationId="{5C4B8983-B57A-A6C1-B7C7-454D87AE4C50}"/>
          </ac:picMkLst>
        </pc:picChg>
      </pc:sldChg>
      <pc:sldChg chg="modSp">
        <pc:chgData name="Axelina Lundberg" userId="S::axelina.lundberg@koncepta.se::6f87ee26-cc15-4749-93b2-59e5b7ca0e49" providerId="AD" clId="Web-{B6D69BBC-8889-BF40-F28F-7C91376FEFF0}" dt="2025-03-17T10:23:20.122" v="236" actId="14100"/>
        <pc:sldMkLst>
          <pc:docMk/>
          <pc:sldMk cId="3723687116" sldId="318"/>
        </pc:sldMkLst>
        <pc:spChg chg="mod">
          <ac:chgData name="Axelina Lundberg" userId="S::axelina.lundberg@koncepta.se::6f87ee26-cc15-4749-93b2-59e5b7ca0e49" providerId="AD" clId="Web-{B6D69BBC-8889-BF40-F28F-7C91376FEFF0}" dt="2025-03-17T10:23:20.122" v="236" actId="14100"/>
          <ac:spMkLst>
            <pc:docMk/>
            <pc:sldMk cId="3723687116" sldId="318"/>
            <ac:spMk id="3" creationId="{5F977FCF-219E-111C-1D9F-02C9DFF2B086}"/>
          </ac:spMkLst>
        </pc:spChg>
      </pc:sldChg>
      <pc:sldChg chg="modSp">
        <pc:chgData name="Axelina Lundberg" userId="S::axelina.lundberg@koncepta.se::6f87ee26-cc15-4749-93b2-59e5b7ca0e49" providerId="AD" clId="Web-{B6D69BBC-8889-BF40-F28F-7C91376FEFF0}" dt="2025-03-17T10:27:00.253" v="264" actId="20577"/>
        <pc:sldMkLst>
          <pc:docMk/>
          <pc:sldMk cId="233609514" sldId="325"/>
        </pc:sldMkLst>
        <pc:spChg chg="mod">
          <ac:chgData name="Axelina Lundberg" userId="S::axelina.lundberg@koncepta.se::6f87ee26-cc15-4749-93b2-59e5b7ca0e49" providerId="AD" clId="Web-{B6D69BBC-8889-BF40-F28F-7C91376FEFF0}" dt="2025-03-17T10:27:00.253" v="264" actId="20577"/>
          <ac:spMkLst>
            <pc:docMk/>
            <pc:sldMk cId="233609514" sldId="325"/>
            <ac:spMk id="2" creationId="{EB2CF3F1-4A5F-E964-CD1D-6D1EE1926B4D}"/>
          </ac:spMkLst>
        </pc:spChg>
      </pc:sldChg>
      <pc:sldChg chg="modSp">
        <pc:chgData name="Axelina Lundberg" userId="S::axelina.lundberg@koncepta.se::6f87ee26-cc15-4749-93b2-59e5b7ca0e49" providerId="AD" clId="Web-{B6D69BBC-8889-BF40-F28F-7C91376FEFF0}" dt="2025-03-17T10:25:25.673" v="245" actId="20577"/>
        <pc:sldMkLst>
          <pc:docMk/>
          <pc:sldMk cId="1073215683" sldId="365"/>
        </pc:sldMkLst>
        <pc:spChg chg="mod">
          <ac:chgData name="Axelina Lundberg" userId="S::axelina.lundberg@koncepta.se::6f87ee26-cc15-4749-93b2-59e5b7ca0e49" providerId="AD" clId="Web-{B6D69BBC-8889-BF40-F28F-7C91376FEFF0}" dt="2025-03-17T10:25:25.673" v="245" actId="20577"/>
          <ac:spMkLst>
            <pc:docMk/>
            <pc:sldMk cId="1073215683" sldId="365"/>
            <ac:spMk id="2" creationId="{3EBB345E-46A0-A1B1-5758-465461075537}"/>
          </ac:spMkLst>
        </pc:spChg>
        <pc:spChg chg="mod">
          <ac:chgData name="Axelina Lundberg" userId="S::axelina.lundberg@koncepta.se::6f87ee26-cc15-4749-93b2-59e5b7ca0e49" providerId="AD" clId="Web-{B6D69BBC-8889-BF40-F28F-7C91376FEFF0}" dt="2025-03-17T10:25:14.375" v="244" actId="20577"/>
          <ac:spMkLst>
            <pc:docMk/>
            <pc:sldMk cId="1073215683" sldId="365"/>
            <ac:spMk id="3" creationId="{2BB90841-AB81-D870-EA72-B4E7BE829D2B}"/>
          </ac:spMkLst>
        </pc:spChg>
      </pc:sldChg>
      <pc:sldChg chg="modSp">
        <pc:chgData name="Axelina Lundberg" userId="S::axelina.lundberg@koncepta.se::6f87ee26-cc15-4749-93b2-59e5b7ca0e49" providerId="AD" clId="Web-{B6D69BBC-8889-BF40-F28F-7C91376FEFF0}" dt="2025-03-17T10:26:43.003" v="262" actId="1076"/>
        <pc:sldMkLst>
          <pc:docMk/>
          <pc:sldMk cId="1160344012" sldId="366"/>
        </pc:sldMkLst>
        <pc:spChg chg="mod">
          <ac:chgData name="Axelina Lundberg" userId="S::axelina.lundberg@koncepta.se::6f87ee26-cc15-4749-93b2-59e5b7ca0e49" providerId="AD" clId="Web-{B6D69BBC-8889-BF40-F28F-7C91376FEFF0}" dt="2025-03-17T10:26:43.003" v="262" actId="1076"/>
          <ac:spMkLst>
            <pc:docMk/>
            <pc:sldMk cId="1160344012" sldId="366"/>
            <ac:spMk id="3" creationId="{2BB90841-AB81-D870-EA72-B4E7BE829D2B}"/>
          </ac:spMkLst>
        </pc:spChg>
      </pc:sldChg>
      <pc:sldChg chg="modSp">
        <pc:chgData name="Axelina Lundberg" userId="S::axelina.lundberg@koncepta.se::6f87ee26-cc15-4749-93b2-59e5b7ca0e49" providerId="AD" clId="Web-{B6D69BBC-8889-BF40-F28F-7C91376FEFF0}" dt="2025-03-17T10:26:02.220" v="257" actId="20577"/>
        <pc:sldMkLst>
          <pc:docMk/>
          <pc:sldMk cId="1729817884" sldId="368"/>
        </pc:sldMkLst>
        <pc:spChg chg="mod">
          <ac:chgData name="Axelina Lundberg" userId="S::axelina.lundberg@koncepta.se::6f87ee26-cc15-4749-93b2-59e5b7ca0e49" providerId="AD" clId="Web-{B6D69BBC-8889-BF40-F28F-7C91376FEFF0}" dt="2025-03-17T10:26:02.220" v="257" actId="20577"/>
          <ac:spMkLst>
            <pc:docMk/>
            <pc:sldMk cId="1729817884" sldId="368"/>
            <ac:spMk id="3" creationId="{2BB90841-AB81-D870-EA72-B4E7BE829D2B}"/>
          </ac:spMkLst>
        </pc:spChg>
        <pc:picChg chg="mod">
          <ac:chgData name="Axelina Lundberg" userId="S::axelina.lundberg@koncepta.se::6f87ee26-cc15-4749-93b2-59e5b7ca0e49" providerId="AD" clId="Web-{B6D69BBC-8889-BF40-F28F-7C91376FEFF0}" dt="2025-03-17T10:25:36.517" v="246" actId="1076"/>
          <ac:picMkLst>
            <pc:docMk/>
            <pc:sldMk cId="1729817884" sldId="368"/>
            <ac:picMk id="4" creationId="{1A88FEA7-0E64-EAFE-2D0E-0B10378E93CD}"/>
          </ac:picMkLst>
        </pc:picChg>
      </pc:sldChg>
      <pc:sldChg chg="modSp">
        <pc:chgData name="Axelina Lundberg" userId="S::axelina.lundberg@koncepta.se::6f87ee26-cc15-4749-93b2-59e5b7ca0e49" providerId="AD" clId="Web-{B6D69BBC-8889-BF40-F28F-7C91376FEFF0}" dt="2025-03-17T10:26:25.924" v="259" actId="20577"/>
        <pc:sldMkLst>
          <pc:docMk/>
          <pc:sldMk cId="3611593684" sldId="370"/>
        </pc:sldMkLst>
        <pc:spChg chg="mod">
          <ac:chgData name="Axelina Lundberg" userId="S::axelina.lundberg@koncepta.se::6f87ee26-cc15-4749-93b2-59e5b7ca0e49" providerId="AD" clId="Web-{B6D69BBC-8889-BF40-F28F-7C91376FEFF0}" dt="2025-03-17T10:26:25.924" v="259" actId="20577"/>
          <ac:spMkLst>
            <pc:docMk/>
            <pc:sldMk cId="3611593684" sldId="370"/>
            <ac:spMk id="3" creationId="{5F977FCF-219E-111C-1D9F-02C9DFF2B086}"/>
          </ac:spMkLst>
        </pc:spChg>
      </pc:sldChg>
      <pc:sldChg chg="modSp">
        <pc:chgData name="Axelina Lundberg" userId="S::axelina.lundberg@koncepta.se::6f87ee26-cc15-4749-93b2-59e5b7ca0e49" providerId="AD" clId="Web-{B6D69BBC-8889-BF40-F28F-7C91376FEFF0}" dt="2025-03-17T10:24:22.530" v="237" actId="20577"/>
        <pc:sldMkLst>
          <pc:docMk/>
          <pc:sldMk cId="3818008038" sldId="371"/>
        </pc:sldMkLst>
        <pc:spChg chg="mod">
          <ac:chgData name="Axelina Lundberg" userId="S::axelina.lundberg@koncepta.se::6f87ee26-cc15-4749-93b2-59e5b7ca0e49" providerId="AD" clId="Web-{B6D69BBC-8889-BF40-F28F-7C91376FEFF0}" dt="2025-03-17T10:24:22.530" v="237" actId="20577"/>
          <ac:spMkLst>
            <pc:docMk/>
            <pc:sldMk cId="3818008038" sldId="371"/>
            <ac:spMk id="18" creationId="{D10F99A4-52DB-902E-505C-7831CB47A779}"/>
          </ac:spMkLst>
        </pc:spChg>
      </pc:sldChg>
      <pc:sldChg chg="modSp">
        <pc:chgData name="Axelina Lundberg" userId="S::axelina.lundberg@koncepta.se::6f87ee26-cc15-4749-93b2-59e5b7ca0e49" providerId="AD" clId="Web-{B6D69BBC-8889-BF40-F28F-7C91376FEFF0}" dt="2025-03-17T10:16:01.173" v="7" actId="20577"/>
        <pc:sldMkLst>
          <pc:docMk/>
          <pc:sldMk cId="3843832476" sldId="373"/>
        </pc:sldMkLst>
        <pc:spChg chg="mod">
          <ac:chgData name="Axelina Lundberg" userId="S::axelina.lundberg@koncepta.se::6f87ee26-cc15-4749-93b2-59e5b7ca0e49" providerId="AD" clId="Web-{B6D69BBC-8889-BF40-F28F-7C91376FEFF0}" dt="2025-03-17T10:16:01.173" v="7" actId="20577"/>
          <ac:spMkLst>
            <pc:docMk/>
            <pc:sldMk cId="3843832476" sldId="373"/>
            <ac:spMk id="3" creationId="{5F977FCF-219E-111C-1D9F-02C9DFF2B086}"/>
          </ac:spMkLst>
        </pc:spChg>
      </pc:sldChg>
      <pc:sldChg chg="modSp">
        <pc:chgData name="Axelina Lundberg" userId="S::axelina.lundberg@koncepta.se::6f87ee26-cc15-4749-93b2-59e5b7ca0e49" providerId="AD" clId="Web-{B6D69BBC-8889-BF40-F28F-7C91376FEFF0}" dt="2025-03-17T10:18:23.052" v="11" actId="20577"/>
        <pc:sldMkLst>
          <pc:docMk/>
          <pc:sldMk cId="4255158350" sldId="374"/>
        </pc:sldMkLst>
        <pc:spChg chg="mod">
          <ac:chgData name="Axelina Lundberg" userId="S::axelina.lundberg@koncepta.se::6f87ee26-cc15-4749-93b2-59e5b7ca0e49" providerId="AD" clId="Web-{B6D69BBC-8889-BF40-F28F-7C91376FEFF0}" dt="2025-03-17T10:18:23.052" v="11" actId="20577"/>
          <ac:spMkLst>
            <pc:docMk/>
            <pc:sldMk cId="4255158350" sldId="374"/>
            <ac:spMk id="5" creationId="{CC139925-6CED-D0FC-3469-5A55D7F3B63F}"/>
          </ac:spMkLst>
        </pc:spChg>
      </pc:sldChg>
    </pc:docChg>
  </pc:docChgLst>
  <pc:docChgLst>
    <pc:chgData name="Axelina Lundberg" userId="S::axelina.lundberg@koncepta.se::6f87ee26-cc15-4749-93b2-59e5b7ca0e49" providerId="AD" clId="Web-{64A1DD65-9E43-3E49-60A2-26D0C88AACF7}"/>
    <pc:docChg chg="mod modSld">
      <pc:chgData name="Axelina Lundberg" userId="S::axelina.lundberg@koncepta.se::6f87ee26-cc15-4749-93b2-59e5b7ca0e49" providerId="AD" clId="Web-{64A1DD65-9E43-3E49-60A2-26D0C88AACF7}" dt="2025-03-10T10:57:52.052" v="12" actId="20577"/>
      <pc:docMkLst>
        <pc:docMk/>
      </pc:docMkLst>
      <pc:sldChg chg="modSp">
        <pc:chgData name="Axelina Lundberg" userId="S::axelina.lundberg@koncepta.se::6f87ee26-cc15-4749-93b2-59e5b7ca0e49" providerId="AD" clId="Web-{64A1DD65-9E43-3E49-60A2-26D0C88AACF7}" dt="2025-03-10T10:55:50.579" v="8" actId="20577"/>
        <pc:sldMkLst>
          <pc:docMk/>
          <pc:sldMk cId="759693378" sldId="282"/>
        </pc:sldMkLst>
        <pc:spChg chg="mod">
          <ac:chgData name="Axelina Lundberg" userId="S::axelina.lundberg@koncepta.se::6f87ee26-cc15-4749-93b2-59e5b7ca0e49" providerId="AD" clId="Web-{64A1DD65-9E43-3E49-60A2-26D0C88AACF7}" dt="2025-03-10T10:55:50.579" v="8" actId="20577"/>
          <ac:spMkLst>
            <pc:docMk/>
            <pc:sldMk cId="759693378" sldId="282"/>
            <ac:spMk id="13" creationId="{6D26983F-2663-F13F-5257-69D215EA8852}"/>
          </ac:spMkLst>
        </pc:spChg>
      </pc:sldChg>
      <pc:sldChg chg="modSp">
        <pc:chgData name="Axelina Lundberg" userId="S::axelina.lundberg@koncepta.se::6f87ee26-cc15-4749-93b2-59e5b7ca0e49" providerId="AD" clId="Web-{64A1DD65-9E43-3E49-60A2-26D0C88AACF7}" dt="2025-03-10T10:55:21.922" v="2" actId="20577"/>
        <pc:sldMkLst>
          <pc:docMk/>
          <pc:sldMk cId="3723687116" sldId="318"/>
        </pc:sldMkLst>
        <pc:spChg chg="mod">
          <ac:chgData name="Axelina Lundberg" userId="S::axelina.lundberg@koncepta.se::6f87ee26-cc15-4749-93b2-59e5b7ca0e49" providerId="AD" clId="Web-{64A1DD65-9E43-3E49-60A2-26D0C88AACF7}" dt="2025-03-10T10:55:21.922" v="2" actId="20577"/>
          <ac:spMkLst>
            <pc:docMk/>
            <pc:sldMk cId="3723687116" sldId="318"/>
            <ac:spMk id="3" creationId="{5F977FCF-219E-111C-1D9F-02C9DFF2B086}"/>
          </ac:spMkLst>
        </pc:spChg>
      </pc:sldChg>
      <pc:sldChg chg="modSp">
        <pc:chgData name="Axelina Lundberg" userId="S::axelina.lundberg@koncepta.se::6f87ee26-cc15-4749-93b2-59e5b7ca0e49" providerId="AD" clId="Web-{64A1DD65-9E43-3E49-60A2-26D0C88AACF7}" dt="2025-03-10T10:55:33.797" v="7" actId="20577"/>
        <pc:sldMkLst>
          <pc:docMk/>
          <pc:sldMk cId="275842233" sldId="337"/>
        </pc:sldMkLst>
        <pc:spChg chg="mod">
          <ac:chgData name="Axelina Lundberg" userId="S::axelina.lundberg@koncepta.se::6f87ee26-cc15-4749-93b2-59e5b7ca0e49" providerId="AD" clId="Web-{64A1DD65-9E43-3E49-60A2-26D0C88AACF7}" dt="2025-03-10T10:55:33.797" v="7" actId="20577"/>
          <ac:spMkLst>
            <pc:docMk/>
            <pc:sldMk cId="275842233" sldId="337"/>
            <ac:spMk id="3" creationId="{5F977FCF-219E-111C-1D9F-02C9DFF2B086}"/>
          </ac:spMkLst>
        </pc:spChg>
      </pc:sldChg>
      <pc:sldChg chg="modSp">
        <pc:chgData name="Axelina Lundberg" userId="S::axelina.lundberg@koncepta.se::6f87ee26-cc15-4749-93b2-59e5b7ca0e49" providerId="AD" clId="Web-{64A1DD65-9E43-3E49-60A2-26D0C88AACF7}" dt="2025-03-10T10:57:40.442" v="11" actId="20577"/>
        <pc:sldMkLst>
          <pc:docMk/>
          <pc:sldMk cId="1073215683" sldId="365"/>
        </pc:sldMkLst>
        <pc:spChg chg="mod">
          <ac:chgData name="Axelina Lundberg" userId="S::axelina.lundberg@koncepta.se::6f87ee26-cc15-4749-93b2-59e5b7ca0e49" providerId="AD" clId="Web-{64A1DD65-9E43-3E49-60A2-26D0C88AACF7}" dt="2025-03-10T10:57:40.442" v="11" actId="20577"/>
          <ac:spMkLst>
            <pc:docMk/>
            <pc:sldMk cId="1073215683" sldId="365"/>
            <ac:spMk id="3" creationId="{2BB90841-AB81-D870-EA72-B4E7BE829D2B}"/>
          </ac:spMkLst>
        </pc:spChg>
      </pc:sldChg>
      <pc:sldChg chg="modSp">
        <pc:chgData name="Axelina Lundberg" userId="S::axelina.lundberg@koncepta.se::6f87ee26-cc15-4749-93b2-59e5b7ca0e49" providerId="AD" clId="Web-{64A1DD65-9E43-3E49-60A2-26D0C88AACF7}" dt="2025-03-10T10:57:52.052" v="12" actId="20577"/>
        <pc:sldMkLst>
          <pc:docMk/>
          <pc:sldMk cId="1729817884" sldId="368"/>
        </pc:sldMkLst>
        <pc:spChg chg="mod">
          <ac:chgData name="Axelina Lundberg" userId="S::axelina.lundberg@koncepta.se::6f87ee26-cc15-4749-93b2-59e5b7ca0e49" providerId="AD" clId="Web-{64A1DD65-9E43-3E49-60A2-26D0C88AACF7}" dt="2025-03-10T10:57:52.052" v="12" actId="20577"/>
          <ac:spMkLst>
            <pc:docMk/>
            <pc:sldMk cId="1729817884" sldId="368"/>
            <ac:spMk id="3" creationId="{2BB90841-AB81-D870-EA72-B4E7BE829D2B}"/>
          </ac:spMkLst>
        </pc:spChg>
      </pc:sldChg>
    </pc:docChg>
  </pc:docChgLst>
  <pc:docChgLst>
    <pc:chgData name="Axelina Lundberg" userId="S::axelina.lundberg@koncepta.se::6f87ee26-cc15-4749-93b2-59e5b7ca0e49" providerId="AD" clId="Web-{82C731F1-3476-B703-B738-986E5A6DE356}"/>
    <pc:docChg chg="modSld">
      <pc:chgData name="Axelina Lundberg" userId="S::axelina.lundberg@koncepta.se::6f87ee26-cc15-4749-93b2-59e5b7ca0e49" providerId="AD" clId="Web-{82C731F1-3476-B703-B738-986E5A6DE356}" dt="2025-03-26T12:48:12.435" v="3"/>
      <pc:docMkLst>
        <pc:docMk/>
      </pc:docMkLst>
      <pc:sldChg chg="addSp delSp modSp">
        <pc:chgData name="Axelina Lundberg" userId="S::axelina.lundberg@koncepta.se::6f87ee26-cc15-4749-93b2-59e5b7ca0e49" providerId="AD" clId="Web-{82C731F1-3476-B703-B738-986E5A6DE356}" dt="2025-03-26T12:48:12.435" v="3"/>
        <pc:sldMkLst>
          <pc:docMk/>
          <pc:sldMk cId="2351497154" sldId="302"/>
        </pc:sldMkLst>
        <pc:picChg chg="add mod ord">
          <ac:chgData name="Axelina Lundberg" userId="S::axelina.lundberg@koncepta.se::6f87ee26-cc15-4749-93b2-59e5b7ca0e49" providerId="AD" clId="Web-{82C731F1-3476-B703-B738-986E5A6DE356}" dt="2025-03-26T12:48:12.435" v="3"/>
          <ac:picMkLst>
            <pc:docMk/>
            <pc:sldMk cId="2351497154" sldId="302"/>
            <ac:picMk id="4" creationId="{2E7B439D-A008-9490-2698-BF7EF66155D3}"/>
          </ac:picMkLst>
        </pc:picChg>
        <pc:picChg chg="del">
          <ac:chgData name="Axelina Lundberg" userId="S::axelina.lundberg@koncepta.se::6f87ee26-cc15-4749-93b2-59e5b7ca0e49" providerId="AD" clId="Web-{82C731F1-3476-B703-B738-986E5A6DE356}" dt="2025-03-26T12:47:58.575" v="0"/>
          <ac:picMkLst>
            <pc:docMk/>
            <pc:sldMk cId="2351497154" sldId="302"/>
            <ac:picMk id="12" creationId="{D5111176-D16D-AAE6-3DCA-AA3285721874}"/>
          </ac:picMkLst>
        </pc:picChg>
      </pc:sldChg>
    </pc:docChg>
  </pc:docChgLst>
  <pc:docChgLst>
    <pc:chgData name="Sumar Kolli" userId="S::sumar.kolli@aktivskola.org::d5c77aec-d114-4513-be5f-1b9d62cf9094" providerId="AD" clId="Web-{D4E0E79C-B5AE-7CF9-1BA9-D51692D3CEEF}"/>
    <pc:docChg chg="modSld">
      <pc:chgData name="Sumar Kolli" userId="S::sumar.kolli@aktivskola.org::d5c77aec-d114-4513-be5f-1b9d62cf9094" providerId="AD" clId="Web-{D4E0E79C-B5AE-7CF9-1BA9-D51692D3CEEF}" dt="2025-03-10T11:09:33.486" v="12" actId="20577"/>
      <pc:docMkLst>
        <pc:docMk/>
      </pc:docMkLst>
      <pc:sldChg chg="modSp modCm">
        <pc:chgData name="Sumar Kolli" userId="S::sumar.kolli@aktivskola.org::d5c77aec-d114-4513-be5f-1b9d62cf9094" providerId="AD" clId="Web-{D4E0E79C-B5AE-7CF9-1BA9-D51692D3CEEF}" dt="2025-03-10T11:09:33.486" v="12" actId="20577"/>
        <pc:sldMkLst>
          <pc:docMk/>
          <pc:sldMk cId="2056930484" sldId="315"/>
        </pc:sldMkLst>
        <pc:spChg chg="mod">
          <ac:chgData name="Sumar Kolli" userId="S::sumar.kolli@aktivskola.org::d5c77aec-d114-4513-be5f-1b9d62cf9094" providerId="AD" clId="Web-{D4E0E79C-B5AE-7CF9-1BA9-D51692D3CEEF}" dt="2025-03-10T11:09:33.486" v="12" actId="20577"/>
          <ac:spMkLst>
            <pc:docMk/>
            <pc:sldMk cId="2056930484" sldId="315"/>
            <ac:spMk id="3" creationId="{5F977FCF-219E-111C-1D9F-02C9DFF2B086}"/>
          </ac:spMkLst>
        </pc:spChg>
        <pc:extLst>
          <p:ext xmlns:p="http://schemas.openxmlformats.org/presentationml/2006/main" uri="{D6D511B9-2390-475A-947B-AFAB55BFBCF1}">
            <pc226:cmChg xmlns:pc226="http://schemas.microsoft.com/office/powerpoint/2022/06/main/command" chg="mod">
              <pc226:chgData name="Sumar Kolli" userId="S::sumar.kolli@aktivskola.org::d5c77aec-d114-4513-be5f-1b9d62cf9094" providerId="AD" clId="Web-{D4E0E79C-B5AE-7CF9-1BA9-D51692D3CEEF}" dt="2025-03-10T11:08:40.268" v="11" actId="20577"/>
              <pc2:cmMkLst xmlns:pc2="http://schemas.microsoft.com/office/powerpoint/2019/9/main/command">
                <pc:docMk/>
                <pc:sldMk cId="2056930484" sldId="315"/>
                <pc2:cmMk id="{5729E80A-CFED-40BA-AC34-B0D32C449DD8}"/>
              </pc2:cmMkLst>
            </pc226:cmChg>
            <pc226:cmChg xmlns:pc226="http://schemas.microsoft.com/office/powerpoint/2022/06/main/command" chg="mod">
              <pc226:chgData name="Sumar Kolli" userId="S::sumar.kolli@aktivskola.org::d5c77aec-d114-4513-be5f-1b9d62cf9094" providerId="AD" clId="Web-{D4E0E79C-B5AE-7CF9-1BA9-D51692D3CEEF}" dt="2025-03-10T11:08:40.268" v="11" actId="20577"/>
              <pc2:cmMkLst xmlns:pc2="http://schemas.microsoft.com/office/powerpoint/2019/9/main/command">
                <pc:docMk/>
                <pc:sldMk cId="2056930484" sldId="315"/>
                <pc2:cmMk id="{ACEDD714-9708-4A3E-ACEC-0EDD172DA7D3}"/>
              </pc2:cmMkLst>
            </pc226:cmChg>
          </p:ext>
        </pc:extLst>
      </pc:sldChg>
    </pc:docChg>
  </pc:docChgLst>
  <pc:docChgLst>
    <pc:chgData name="Sumar Kolli" userId="S::sumar.kolli@aktivskola.org::d5c77aec-d114-4513-be5f-1b9d62cf9094" providerId="AD" clId="Web-{A51AC20B-F044-23CE-40F7-EA5A02166D6A}"/>
    <pc:docChg chg="modSld">
      <pc:chgData name="Sumar Kolli" userId="S::sumar.kolli@aktivskola.org::d5c77aec-d114-4513-be5f-1b9d62cf9094" providerId="AD" clId="Web-{A51AC20B-F044-23CE-40F7-EA5A02166D6A}" dt="2025-03-23T18:24:04.643" v="111"/>
      <pc:docMkLst>
        <pc:docMk/>
      </pc:docMkLst>
      <pc:sldChg chg="modNotes">
        <pc:chgData name="Sumar Kolli" userId="S::sumar.kolli@aktivskola.org::d5c77aec-d114-4513-be5f-1b9d62cf9094" providerId="AD" clId="Web-{A51AC20B-F044-23CE-40F7-EA5A02166D6A}" dt="2025-03-23T18:16:58.191" v="58"/>
        <pc:sldMkLst>
          <pc:docMk/>
          <pc:sldMk cId="1505459531" sldId="258"/>
        </pc:sldMkLst>
      </pc:sldChg>
      <pc:sldChg chg="modSp">
        <pc:chgData name="Sumar Kolli" userId="S::sumar.kolli@aktivskola.org::d5c77aec-d114-4513-be5f-1b9d62cf9094" providerId="AD" clId="Web-{A51AC20B-F044-23CE-40F7-EA5A02166D6A}" dt="2025-03-23T18:20:27.386" v="71" actId="20577"/>
        <pc:sldMkLst>
          <pc:docMk/>
          <pc:sldMk cId="3723687116" sldId="318"/>
        </pc:sldMkLst>
        <pc:spChg chg="mod">
          <ac:chgData name="Sumar Kolli" userId="S::sumar.kolli@aktivskola.org::d5c77aec-d114-4513-be5f-1b9d62cf9094" providerId="AD" clId="Web-{A51AC20B-F044-23CE-40F7-EA5A02166D6A}" dt="2025-03-23T18:20:27.386" v="71" actId="20577"/>
          <ac:spMkLst>
            <pc:docMk/>
            <pc:sldMk cId="3723687116" sldId="318"/>
            <ac:spMk id="3" creationId="{5F977FCF-219E-111C-1D9F-02C9DFF2B086}"/>
          </ac:spMkLst>
        </pc:spChg>
      </pc:sldChg>
      <pc:sldChg chg="modSp modNotes">
        <pc:chgData name="Sumar Kolli" userId="S::sumar.kolli@aktivskola.org::d5c77aec-d114-4513-be5f-1b9d62cf9094" providerId="AD" clId="Web-{A51AC20B-F044-23CE-40F7-EA5A02166D6A}" dt="2025-03-23T18:24:04.643" v="111"/>
        <pc:sldMkLst>
          <pc:docMk/>
          <pc:sldMk cId="275842233" sldId="337"/>
        </pc:sldMkLst>
        <pc:spChg chg="mod">
          <ac:chgData name="Sumar Kolli" userId="S::sumar.kolli@aktivskola.org::d5c77aec-d114-4513-be5f-1b9d62cf9094" providerId="AD" clId="Web-{A51AC20B-F044-23CE-40F7-EA5A02166D6A}" dt="2025-03-23T18:23:31.532" v="96" actId="20577"/>
          <ac:spMkLst>
            <pc:docMk/>
            <pc:sldMk cId="275842233" sldId="337"/>
            <ac:spMk id="3" creationId="{5F977FCF-219E-111C-1D9F-02C9DFF2B086}"/>
          </ac:spMkLst>
        </pc:spChg>
        <pc:spChg chg="mod">
          <ac:chgData name="Sumar Kolli" userId="S::sumar.kolli@aktivskola.org::d5c77aec-d114-4513-be5f-1b9d62cf9094" providerId="AD" clId="Web-{A51AC20B-F044-23CE-40F7-EA5A02166D6A}" dt="2025-03-23T18:23:18.001" v="91" actId="1076"/>
          <ac:spMkLst>
            <pc:docMk/>
            <pc:sldMk cId="275842233" sldId="337"/>
            <ac:spMk id="16" creationId="{C4DF9173-E995-444E-E68E-15E324F025C5}"/>
          </ac:spMkLst>
        </pc:spChg>
      </pc:sldChg>
    </pc:docChg>
  </pc:docChgLst>
  <pc:docChgLst>
    <pc:chgData name="Axelina Lundberg" userId="6f87ee26-cc15-4749-93b2-59e5b7ca0e49" providerId="ADAL" clId="{031CC93F-5BAA-4763-9EDF-CF28904A5DAA}"/>
    <pc:docChg chg="undo custSel addSld delSld modSld">
      <pc:chgData name="Axelina Lundberg" userId="6f87ee26-cc15-4749-93b2-59e5b7ca0e49" providerId="ADAL" clId="{031CC93F-5BAA-4763-9EDF-CF28904A5DAA}" dt="2024-09-12T06:26:03.548" v="1642" actId="1076"/>
      <pc:docMkLst>
        <pc:docMk/>
      </pc:docMkLst>
      <pc:sldChg chg="addSp modSp mod">
        <pc:chgData name="Axelina Lundberg" userId="6f87ee26-cc15-4749-93b2-59e5b7ca0e49" providerId="ADAL" clId="{031CC93F-5BAA-4763-9EDF-CF28904A5DAA}" dt="2024-09-10T11:52:35.834" v="984"/>
        <pc:sldMkLst>
          <pc:docMk/>
          <pc:sldMk cId="1403915700" sldId="271"/>
        </pc:sldMkLst>
      </pc:sldChg>
      <pc:sldChg chg="addSp modSp mod modAnim">
        <pc:chgData name="Axelina Lundberg" userId="6f87ee26-cc15-4749-93b2-59e5b7ca0e49" providerId="ADAL" clId="{031CC93F-5BAA-4763-9EDF-CF28904A5DAA}" dt="2024-09-11T06:11:27.930" v="1395"/>
        <pc:sldMkLst>
          <pc:docMk/>
          <pc:sldMk cId="1714440998" sldId="272"/>
        </pc:sldMkLst>
      </pc:sldChg>
      <pc:sldChg chg="addSp delSp modSp mod modAnim">
        <pc:chgData name="Axelina Lundberg" userId="6f87ee26-cc15-4749-93b2-59e5b7ca0e49" providerId="ADAL" clId="{031CC93F-5BAA-4763-9EDF-CF28904A5DAA}" dt="2024-09-11T06:11:46.582" v="1400"/>
        <pc:sldMkLst>
          <pc:docMk/>
          <pc:sldMk cId="1716225435" sldId="273"/>
        </pc:sldMkLst>
      </pc:sldChg>
      <pc:sldChg chg="addSp modSp mod modAnim">
        <pc:chgData name="Axelina Lundberg" userId="6f87ee26-cc15-4749-93b2-59e5b7ca0e49" providerId="ADAL" clId="{031CC93F-5BAA-4763-9EDF-CF28904A5DAA}" dt="2024-09-11T06:12:08.097" v="1402"/>
        <pc:sldMkLst>
          <pc:docMk/>
          <pc:sldMk cId="597684824" sldId="274"/>
        </pc:sldMkLst>
      </pc:sldChg>
      <pc:sldChg chg="addSp delSp modSp mod">
        <pc:chgData name="Axelina Lundberg" userId="6f87ee26-cc15-4749-93b2-59e5b7ca0e49" providerId="ADAL" clId="{031CC93F-5BAA-4763-9EDF-CF28904A5DAA}" dt="2024-09-10T11:57:08.635" v="1039"/>
        <pc:sldMkLst>
          <pc:docMk/>
          <pc:sldMk cId="2489009973" sldId="280"/>
        </pc:sldMkLst>
      </pc:sldChg>
      <pc:sldChg chg="addSp delSp modSp mod">
        <pc:chgData name="Axelina Lundberg" userId="6f87ee26-cc15-4749-93b2-59e5b7ca0e49" providerId="ADAL" clId="{031CC93F-5BAA-4763-9EDF-CF28904A5DAA}" dt="2024-09-11T11:20:58.812" v="1573" actId="1076"/>
        <pc:sldMkLst>
          <pc:docMk/>
          <pc:sldMk cId="843721458" sldId="283"/>
        </pc:sldMkLst>
      </pc:sldChg>
      <pc:sldChg chg="addSp delSp modSp mod">
        <pc:chgData name="Axelina Lundberg" userId="6f87ee26-cc15-4749-93b2-59e5b7ca0e49" providerId="ADAL" clId="{031CC93F-5BAA-4763-9EDF-CF28904A5DAA}" dt="2024-09-11T06:53:41.320" v="1570" actId="20577"/>
        <pc:sldMkLst>
          <pc:docMk/>
          <pc:sldMk cId="2351497154" sldId="302"/>
        </pc:sldMkLst>
      </pc:sldChg>
      <pc:sldChg chg="addSp delSp modSp mod delAnim modAnim">
        <pc:chgData name="Axelina Lundberg" userId="6f87ee26-cc15-4749-93b2-59e5b7ca0e49" providerId="ADAL" clId="{031CC93F-5BAA-4763-9EDF-CF28904A5DAA}" dt="2024-09-12T06:26:03.548" v="1642" actId="1076"/>
        <pc:sldMkLst>
          <pc:docMk/>
          <pc:sldMk cId="3741722198" sldId="308"/>
        </pc:sldMkLst>
      </pc:sldChg>
      <pc:sldChg chg="addSp delSp modSp mod">
        <pc:chgData name="Axelina Lundberg" userId="6f87ee26-cc15-4749-93b2-59e5b7ca0e49" providerId="ADAL" clId="{031CC93F-5BAA-4763-9EDF-CF28904A5DAA}" dt="2024-09-10T14:17:21.860" v="1393" actId="478"/>
        <pc:sldMkLst>
          <pc:docMk/>
          <pc:sldMk cId="3088433552" sldId="309"/>
        </pc:sldMkLst>
      </pc:sldChg>
      <pc:sldChg chg="addSp modSp mod">
        <pc:chgData name="Axelina Lundberg" userId="6f87ee26-cc15-4749-93b2-59e5b7ca0e49" providerId="ADAL" clId="{031CC93F-5BAA-4763-9EDF-CF28904A5DAA}" dt="2024-09-11T06:23:51.420" v="1565" actId="1076"/>
        <pc:sldMkLst>
          <pc:docMk/>
          <pc:sldMk cId="2404518332" sldId="312"/>
        </pc:sldMkLst>
      </pc:sldChg>
      <pc:sldChg chg="addSp modSp mod">
        <pc:chgData name="Axelina Lundberg" userId="6f87ee26-cc15-4749-93b2-59e5b7ca0e49" providerId="ADAL" clId="{031CC93F-5BAA-4763-9EDF-CF28904A5DAA}" dt="2024-09-11T11:21:52.135" v="1575" actId="1076"/>
        <pc:sldMkLst>
          <pc:docMk/>
          <pc:sldMk cId="2837238624" sldId="313"/>
        </pc:sldMkLst>
      </pc:sldChg>
      <pc:sldChg chg="addSp delSp modSp mod">
        <pc:chgData name="Axelina Lundberg" userId="6f87ee26-cc15-4749-93b2-59e5b7ca0e49" providerId="ADAL" clId="{031CC93F-5BAA-4763-9EDF-CF28904A5DAA}" dt="2024-09-10T14:04:55.737" v="1312" actId="1076"/>
        <pc:sldMkLst>
          <pc:docMk/>
          <pc:sldMk cId="3836420387" sldId="314"/>
        </pc:sldMkLst>
      </pc:sldChg>
      <pc:sldChg chg="addSp delSp modSp mod">
        <pc:chgData name="Axelina Lundberg" userId="6f87ee26-cc15-4749-93b2-59e5b7ca0e49" providerId="ADAL" clId="{031CC93F-5BAA-4763-9EDF-CF28904A5DAA}" dt="2024-09-10T13:41:07.412" v="1073" actId="14100"/>
        <pc:sldMkLst>
          <pc:docMk/>
          <pc:sldMk cId="2056930484" sldId="315"/>
        </pc:sldMkLst>
      </pc:sldChg>
      <pc:sldChg chg="addSp modSp mod">
        <pc:chgData name="Axelina Lundberg" userId="6f87ee26-cc15-4749-93b2-59e5b7ca0e49" providerId="ADAL" clId="{031CC93F-5BAA-4763-9EDF-CF28904A5DAA}" dt="2024-09-10T11:52:50.661" v="987"/>
        <pc:sldMkLst>
          <pc:docMk/>
          <pc:sldMk cId="3672819095" sldId="316"/>
        </pc:sldMkLst>
      </pc:sldChg>
      <pc:sldChg chg="addSp delSp modSp mod">
        <pc:chgData name="Axelina Lundberg" userId="6f87ee26-cc15-4749-93b2-59e5b7ca0e49" providerId="ADAL" clId="{031CC93F-5BAA-4763-9EDF-CF28904A5DAA}" dt="2024-09-10T13:41:44.931" v="1087" actId="1076"/>
        <pc:sldMkLst>
          <pc:docMk/>
          <pc:sldMk cId="49056435" sldId="317"/>
        </pc:sldMkLst>
      </pc:sldChg>
      <pc:sldChg chg="addSp delSp modSp mod">
        <pc:chgData name="Axelina Lundberg" userId="6f87ee26-cc15-4749-93b2-59e5b7ca0e49" providerId="ADAL" clId="{031CC93F-5BAA-4763-9EDF-CF28904A5DAA}" dt="2024-09-10T13:43:07.884" v="1106" actId="1076"/>
        <pc:sldMkLst>
          <pc:docMk/>
          <pc:sldMk cId="3723687116" sldId="318"/>
        </pc:sldMkLst>
      </pc:sldChg>
      <pc:sldChg chg="addSp delSp modSp mod">
        <pc:chgData name="Axelina Lundberg" userId="6f87ee26-cc15-4749-93b2-59e5b7ca0e49" providerId="ADAL" clId="{031CC93F-5BAA-4763-9EDF-CF28904A5DAA}" dt="2024-09-10T13:44:16.076" v="1132" actId="1076"/>
        <pc:sldMkLst>
          <pc:docMk/>
          <pc:sldMk cId="780062537" sldId="320"/>
        </pc:sldMkLst>
      </pc:sldChg>
      <pc:sldChg chg="addSp delSp modSp mod">
        <pc:chgData name="Axelina Lundberg" userId="6f87ee26-cc15-4749-93b2-59e5b7ca0e49" providerId="ADAL" clId="{031CC93F-5BAA-4763-9EDF-CF28904A5DAA}" dt="2024-09-10T13:50:10.413" v="1246" actId="1076"/>
        <pc:sldMkLst>
          <pc:docMk/>
          <pc:sldMk cId="1642970411" sldId="321"/>
        </pc:sldMkLst>
      </pc:sldChg>
      <pc:sldChg chg="addSp delSp modSp mod">
        <pc:chgData name="Axelina Lundberg" userId="6f87ee26-cc15-4749-93b2-59e5b7ca0e49" providerId="ADAL" clId="{031CC93F-5BAA-4763-9EDF-CF28904A5DAA}" dt="2024-09-10T13:51:28.100" v="1273" actId="1076"/>
        <pc:sldMkLst>
          <pc:docMk/>
          <pc:sldMk cId="3441790652" sldId="324"/>
        </pc:sldMkLst>
      </pc:sldChg>
      <pc:sldChg chg="addSp delSp modSp mod">
        <pc:chgData name="Axelina Lundberg" userId="6f87ee26-cc15-4749-93b2-59e5b7ca0e49" providerId="ADAL" clId="{031CC93F-5BAA-4763-9EDF-CF28904A5DAA}" dt="2024-09-11T06:28:03.107" v="1566" actId="2711"/>
        <pc:sldMkLst>
          <pc:docMk/>
          <pc:sldMk cId="233609514" sldId="325"/>
        </pc:sldMkLst>
      </pc:sldChg>
      <pc:sldChg chg="addSp delSp modSp mod">
        <pc:chgData name="Axelina Lundberg" userId="6f87ee26-cc15-4749-93b2-59e5b7ca0e49" providerId="ADAL" clId="{031CC93F-5BAA-4763-9EDF-CF28904A5DAA}" dt="2024-09-10T13:52:02.264" v="1285" actId="29295"/>
        <pc:sldMkLst>
          <pc:docMk/>
          <pc:sldMk cId="1009555774" sldId="336"/>
        </pc:sldMkLst>
      </pc:sldChg>
      <pc:sldChg chg="addSp delSp modSp mod">
        <pc:chgData name="Axelina Lundberg" userId="6f87ee26-cc15-4749-93b2-59e5b7ca0e49" providerId="ADAL" clId="{031CC93F-5BAA-4763-9EDF-CF28904A5DAA}" dt="2024-09-10T13:43:41.480" v="1119" actId="1076"/>
        <pc:sldMkLst>
          <pc:docMk/>
          <pc:sldMk cId="275842233" sldId="337"/>
        </pc:sldMkLst>
      </pc:sldChg>
      <pc:sldChg chg="addSp delSp modSp mod">
        <pc:chgData name="Axelina Lundberg" userId="6f87ee26-cc15-4749-93b2-59e5b7ca0e49" providerId="ADAL" clId="{031CC93F-5BAA-4763-9EDF-CF28904A5DAA}" dt="2024-09-10T13:48:15.999" v="1208" actId="1076"/>
        <pc:sldMkLst>
          <pc:docMk/>
          <pc:sldMk cId="1686915751" sldId="350"/>
        </pc:sldMkLst>
      </pc:sldChg>
      <pc:sldChg chg="addSp delSp modSp mod">
        <pc:chgData name="Axelina Lundberg" userId="6f87ee26-cc15-4749-93b2-59e5b7ca0e49" providerId="ADAL" clId="{031CC93F-5BAA-4763-9EDF-CF28904A5DAA}" dt="2024-09-11T11:58:32.869" v="1591" actId="20577"/>
        <pc:sldMkLst>
          <pc:docMk/>
          <pc:sldMk cId="37023876" sldId="351"/>
        </pc:sldMkLst>
      </pc:sldChg>
      <pc:sldChg chg="addSp delSp modSp mod">
        <pc:chgData name="Axelina Lundberg" userId="6f87ee26-cc15-4749-93b2-59e5b7ca0e49" providerId="ADAL" clId="{031CC93F-5BAA-4763-9EDF-CF28904A5DAA}" dt="2024-09-10T13:47:39.336" v="1195" actId="1076"/>
        <pc:sldMkLst>
          <pc:docMk/>
          <pc:sldMk cId="75091915" sldId="356"/>
        </pc:sldMkLst>
      </pc:sldChg>
      <pc:sldChg chg="addSp delSp modSp mod setBg">
        <pc:chgData name="Axelina Lundberg" userId="6f87ee26-cc15-4749-93b2-59e5b7ca0e49" providerId="ADAL" clId="{031CC93F-5BAA-4763-9EDF-CF28904A5DAA}" dt="2024-09-11T08:07:23.264" v="1571"/>
        <pc:sldMkLst>
          <pc:docMk/>
          <pc:sldMk cId="1068903104" sldId="357"/>
        </pc:sldMkLst>
      </pc:sldChg>
      <pc:sldChg chg="addSp delSp modSp mod modAnim">
        <pc:chgData name="Axelina Lundberg" userId="6f87ee26-cc15-4749-93b2-59e5b7ca0e49" providerId="ADAL" clId="{031CC93F-5BAA-4763-9EDF-CF28904A5DAA}" dt="2024-09-11T06:13:21.034" v="1416"/>
        <pc:sldMkLst>
          <pc:docMk/>
          <pc:sldMk cId="1073215683" sldId="365"/>
        </pc:sldMkLst>
      </pc:sldChg>
      <pc:sldChg chg="addSp modSp mod modAnim">
        <pc:chgData name="Axelina Lundberg" userId="6f87ee26-cc15-4749-93b2-59e5b7ca0e49" providerId="ADAL" clId="{031CC93F-5BAA-4763-9EDF-CF28904A5DAA}" dt="2024-09-11T06:14:15.526" v="1427"/>
        <pc:sldMkLst>
          <pc:docMk/>
          <pc:sldMk cId="1160344012" sldId="366"/>
        </pc:sldMkLst>
      </pc:sldChg>
      <pc:sldChg chg="addSp delSp modSp mod modAnim">
        <pc:chgData name="Axelina Lundberg" userId="6f87ee26-cc15-4749-93b2-59e5b7ca0e49" providerId="ADAL" clId="{031CC93F-5BAA-4763-9EDF-CF28904A5DAA}" dt="2024-09-11T06:13:53.504" v="1424"/>
        <pc:sldMkLst>
          <pc:docMk/>
          <pc:sldMk cId="1729817884" sldId="368"/>
        </pc:sldMkLst>
      </pc:sldChg>
      <pc:sldChg chg="addSp modSp mod">
        <pc:chgData name="Axelina Lundberg" userId="6f87ee26-cc15-4749-93b2-59e5b7ca0e49" providerId="ADAL" clId="{031CC93F-5BAA-4763-9EDF-CF28904A5DAA}" dt="2024-09-10T11:55:56.438" v="1024"/>
        <pc:sldMkLst>
          <pc:docMk/>
          <pc:sldMk cId="3611593684" sldId="370"/>
        </pc:sldMkLst>
      </pc:sldChg>
      <pc:sldChg chg="addSp delSp modSp mod delAnim modAnim">
        <pc:chgData name="Axelina Lundberg" userId="6f87ee26-cc15-4749-93b2-59e5b7ca0e49" providerId="ADAL" clId="{031CC93F-5BAA-4763-9EDF-CF28904A5DAA}" dt="2024-09-11T11:31:04.910" v="1588" actId="478"/>
        <pc:sldMkLst>
          <pc:docMk/>
          <pc:sldMk cId="3818008038" sldId="371"/>
        </pc:sldMkLst>
      </pc:sldChg>
      <pc:sldChg chg="addSp delSp modSp mod modAnim">
        <pc:chgData name="Axelina Lundberg" userId="6f87ee26-cc15-4749-93b2-59e5b7ca0e49" providerId="ADAL" clId="{031CC93F-5BAA-4763-9EDF-CF28904A5DAA}" dt="2024-09-11T06:12:45.369" v="1410"/>
        <pc:sldMkLst>
          <pc:docMk/>
          <pc:sldMk cId="3154246612" sldId="372"/>
        </pc:sldMkLst>
      </pc:sldChg>
      <pc:sldChg chg="addSp delSp modSp mod">
        <pc:chgData name="Axelina Lundberg" userId="6f87ee26-cc15-4749-93b2-59e5b7ca0e49" providerId="ADAL" clId="{031CC93F-5BAA-4763-9EDF-CF28904A5DAA}" dt="2024-09-10T14:03:59.377" v="1304" actId="1076"/>
        <pc:sldMkLst>
          <pc:docMk/>
          <pc:sldMk cId="3843832476" sldId="373"/>
        </pc:sldMkLst>
      </pc:sldChg>
      <pc:sldChg chg="addSp delSp modSp mod delAnim modAnim">
        <pc:chgData name="Axelina Lundberg" userId="6f87ee26-cc15-4749-93b2-59e5b7ca0e49" providerId="ADAL" clId="{031CC93F-5BAA-4763-9EDF-CF28904A5DAA}" dt="2024-09-10T11:52:39.149" v="985"/>
        <pc:sldMkLst>
          <pc:docMk/>
          <pc:sldMk cId="4255158350" sldId="374"/>
        </pc:sldMkLst>
      </pc:sldChg>
      <pc:sldChg chg="addSp delSp modSp mod">
        <pc:chgData name="Axelina Lundberg" userId="6f87ee26-cc15-4749-93b2-59e5b7ca0e49" providerId="ADAL" clId="{031CC93F-5BAA-4763-9EDF-CF28904A5DAA}" dt="2024-09-10T13:44:57.426" v="1148" actId="1076"/>
        <pc:sldMkLst>
          <pc:docMk/>
          <pc:sldMk cId="1544944718" sldId="375"/>
        </pc:sldMkLst>
      </pc:sldChg>
      <pc:sldChg chg="add del">
        <pc:chgData name="Axelina Lundberg" userId="6f87ee26-cc15-4749-93b2-59e5b7ca0e49" providerId="ADAL" clId="{031CC93F-5BAA-4763-9EDF-CF28904A5DAA}" dt="2024-09-10T11:54:53.493" v="1009"/>
        <pc:sldMkLst>
          <pc:docMk/>
          <pc:sldMk cId="1342704026" sldId="376"/>
        </pc:sldMkLst>
      </pc:sldChg>
    </pc:docChg>
  </pc:docChgLst>
  <pc:docChgLst>
    <pc:chgData name="Axelina Lundberg" userId="S::axelina.lundberg@koncepta.se::6f87ee26-cc15-4749-93b2-59e5b7ca0e49" providerId="AD" clId="Web-{A2BED334-B41D-D6C9-A577-E3CEEDA8416F}"/>
    <pc:docChg chg="modSld">
      <pc:chgData name="Axelina Lundberg" userId="S::axelina.lundberg@koncepta.se::6f87ee26-cc15-4749-93b2-59e5b7ca0e49" providerId="AD" clId="Web-{A2BED334-B41D-D6C9-A577-E3CEEDA8416F}" dt="2025-03-10T10:51:29.907" v="99" actId="20577"/>
      <pc:docMkLst>
        <pc:docMk/>
      </pc:docMkLst>
      <pc:sldChg chg="modSp">
        <pc:chgData name="Axelina Lundberg" userId="S::axelina.lundberg@koncepta.se::6f87ee26-cc15-4749-93b2-59e5b7ca0e49" providerId="AD" clId="Web-{A2BED334-B41D-D6C9-A577-E3CEEDA8416F}" dt="2025-03-10T10:39:24.185" v="8" actId="14100"/>
        <pc:sldMkLst>
          <pc:docMk/>
          <pc:sldMk cId="1505459531" sldId="258"/>
        </pc:sldMkLst>
        <pc:picChg chg="mod ord">
          <ac:chgData name="Axelina Lundberg" userId="S::axelina.lundberg@koncepta.se::6f87ee26-cc15-4749-93b2-59e5b7ca0e49" providerId="AD" clId="Web-{A2BED334-B41D-D6C9-A577-E3CEEDA8416F}" dt="2025-03-10T10:39:24.185" v="8" actId="14100"/>
          <ac:picMkLst>
            <pc:docMk/>
            <pc:sldMk cId="1505459531" sldId="258"/>
            <ac:picMk id="3" creationId="{5BF09ED3-03D4-B195-5899-3C9F220C7E5B}"/>
          </ac:picMkLst>
        </pc:picChg>
        <pc:picChg chg="ord">
          <ac:chgData name="Axelina Lundberg" userId="S::axelina.lundberg@koncepta.se::6f87ee26-cc15-4749-93b2-59e5b7ca0e49" providerId="AD" clId="Web-{A2BED334-B41D-D6C9-A577-E3CEEDA8416F}" dt="2025-03-10T10:39:17.169" v="6"/>
          <ac:picMkLst>
            <pc:docMk/>
            <pc:sldMk cId="1505459531" sldId="258"/>
            <ac:picMk id="11" creationId="{0BCC399A-D608-B544-DABE-AD0534436668}"/>
          </ac:picMkLst>
        </pc:picChg>
      </pc:sldChg>
      <pc:sldChg chg="modSp">
        <pc:chgData name="Axelina Lundberg" userId="S::axelina.lundberg@koncepta.se::6f87ee26-cc15-4749-93b2-59e5b7ca0e49" providerId="AD" clId="Web-{A2BED334-B41D-D6C9-A577-E3CEEDA8416F}" dt="2025-03-10T10:43:22.019" v="53" actId="14100"/>
        <pc:sldMkLst>
          <pc:docMk/>
          <pc:sldMk cId="759693378" sldId="282"/>
        </pc:sldMkLst>
        <pc:picChg chg="mod ord">
          <ac:chgData name="Axelina Lundberg" userId="S::axelina.lundberg@koncepta.se::6f87ee26-cc15-4749-93b2-59e5b7ca0e49" providerId="AD" clId="Web-{A2BED334-B41D-D6C9-A577-E3CEEDA8416F}" dt="2025-03-10T10:43:22.019" v="53" actId="14100"/>
          <ac:picMkLst>
            <pc:docMk/>
            <pc:sldMk cId="759693378" sldId="282"/>
            <ac:picMk id="9" creationId="{1036BABB-7212-20F3-D3F5-3D48D52E77D8}"/>
          </ac:picMkLst>
        </pc:picChg>
        <pc:picChg chg="mod ord">
          <ac:chgData name="Axelina Lundberg" userId="S::axelina.lundberg@koncepta.se::6f87ee26-cc15-4749-93b2-59e5b7ca0e49" providerId="AD" clId="Web-{A2BED334-B41D-D6C9-A577-E3CEEDA8416F}" dt="2025-03-10T10:43:18.551" v="52" actId="14100"/>
          <ac:picMkLst>
            <pc:docMk/>
            <pc:sldMk cId="759693378" sldId="282"/>
            <ac:picMk id="11" creationId="{CDA5AB21-B870-B25B-83BE-5073467D0638}"/>
          </ac:picMkLst>
        </pc:picChg>
      </pc:sldChg>
      <pc:sldChg chg="modSp">
        <pc:chgData name="Axelina Lundberg" userId="S::axelina.lundberg@koncepta.se::6f87ee26-cc15-4749-93b2-59e5b7ca0e49" providerId="AD" clId="Web-{A2BED334-B41D-D6C9-A577-E3CEEDA8416F}" dt="2025-03-10T10:48:22.730" v="93" actId="1076"/>
        <pc:sldMkLst>
          <pc:docMk/>
          <pc:sldMk cId="2765727127" sldId="285"/>
        </pc:sldMkLst>
        <pc:picChg chg="mod ord">
          <ac:chgData name="Axelina Lundberg" userId="S::axelina.lundberg@koncepta.se::6f87ee26-cc15-4749-93b2-59e5b7ca0e49" providerId="AD" clId="Web-{A2BED334-B41D-D6C9-A577-E3CEEDA8416F}" dt="2025-03-10T10:48:22.730" v="93" actId="1076"/>
          <ac:picMkLst>
            <pc:docMk/>
            <pc:sldMk cId="2765727127" sldId="285"/>
            <ac:picMk id="3" creationId="{D79787E3-7E50-4E1F-215B-8CF36BCA7065}"/>
          </ac:picMkLst>
        </pc:picChg>
        <pc:picChg chg="mod ord">
          <ac:chgData name="Axelina Lundberg" userId="S::axelina.lundberg@koncepta.se::6f87ee26-cc15-4749-93b2-59e5b7ca0e49" providerId="AD" clId="Web-{A2BED334-B41D-D6C9-A577-E3CEEDA8416F}" dt="2025-03-10T10:48:16.058" v="91" actId="14100"/>
          <ac:picMkLst>
            <pc:docMk/>
            <pc:sldMk cId="2765727127" sldId="285"/>
            <ac:picMk id="10" creationId="{D35DEC45-D805-C869-6070-48CF830EB0F1}"/>
          </ac:picMkLst>
        </pc:picChg>
      </pc:sldChg>
      <pc:sldChg chg="addSp modSp">
        <pc:chgData name="Axelina Lundberg" userId="S::axelina.lundberg@koncepta.se::6f87ee26-cc15-4749-93b2-59e5b7ca0e49" providerId="AD" clId="Web-{A2BED334-B41D-D6C9-A577-E3CEEDA8416F}" dt="2025-03-10T10:40:34.171" v="23" actId="14100"/>
        <pc:sldMkLst>
          <pc:docMk/>
          <pc:sldMk cId="2351497154" sldId="302"/>
        </pc:sldMkLst>
        <pc:spChg chg="add mod ord">
          <ac:chgData name="Axelina Lundberg" userId="S::axelina.lundberg@koncepta.se::6f87ee26-cc15-4749-93b2-59e5b7ca0e49" providerId="AD" clId="Web-{A2BED334-B41D-D6C9-A577-E3CEEDA8416F}" dt="2025-03-10T10:40:34.171" v="23" actId="14100"/>
          <ac:spMkLst>
            <pc:docMk/>
            <pc:sldMk cId="2351497154" sldId="302"/>
            <ac:spMk id="6" creationId="{BF72CB42-C3AB-38C8-8C7C-AE0C0038765D}"/>
          </ac:spMkLst>
        </pc:spChg>
        <pc:picChg chg="mod ord">
          <ac:chgData name="Axelina Lundberg" userId="S::axelina.lundberg@koncepta.se::6f87ee26-cc15-4749-93b2-59e5b7ca0e49" providerId="AD" clId="Web-{A2BED334-B41D-D6C9-A577-E3CEEDA8416F}" dt="2025-03-10T10:39:45.951" v="12" actId="14100"/>
          <ac:picMkLst>
            <pc:docMk/>
            <pc:sldMk cId="2351497154" sldId="302"/>
            <ac:picMk id="5" creationId="{5DC5C639-FC14-A91A-0B47-375EFCB96576}"/>
          </ac:picMkLst>
        </pc:picChg>
        <pc:picChg chg="ord">
          <ac:chgData name="Axelina Lundberg" userId="S::axelina.lundberg@koncepta.se::6f87ee26-cc15-4749-93b2-59e5b7ca0e49" providerId="AD" clId="Web-{A2BED334-B41D-D6C9-A577-E3CEEDA8416F}" dt="2025-03-10T10:40:11.327" v="16"/>
          <ac:picMkLst>
            <pc:docMk/>
            <pc:sldMk cId="2351497154" sldId="302"/>
            <ac:picMk id="10" creationId="{88FF79A6-7F2B-FB7D-E30A-D34FD05A7B4D}"/>
          </ac:picMkLst>
        </pc:picChg>
        <pc:picChg chg="ord">
          <ac:chgData name="Axelina Lundberg" userId="S::axelina.lundberg@koncepta.se::6f87ee26-cc15-4749-93b2-59e5b7ca0e49" providerId="AD" clId="Web-{A2BED334-B41D-D6C9-A577-E3CEEDA8416F}" dt="2025-03-10T10:39:35.873" v="10"/>
          <ac:picMkLst>
            <pc:docMk/>
            <pc:sldMk cId="2351497154" sldId="302"/>
            <ac:picMk id="12" creationId="{D5111176-D16D-AAE6-3DCA-AA3285721874}"/>
          </ac:picMkLst>
        </pc:picChg>
      </pc:sldChg>
      <pc:sldChg chg="modSp">
        <pc:chgData name="Axelina Lundberg" userId="S::axelina.lundberg@koncepta.se::6f87ee26-cc15-4749-93b2-59e5b7ca0e49" providerId="AD" clId="Web-{A2BED334-B41D-D6C9-A577-E3CEEDA8416F}" dt="2025-03-10T10:41:06.422" v="28" actId="14100"/>
        <pc:sldMkLst>
          <pc:docMk/>
          <pc:sldMk cId="3836420387" sldId="314"/>
        </pc:sldMkLst>
        <pc:picChg chg="mod ord">
          <ac:chgData name="Axelina Lundberg" userId="S::axelina.lundberg@koncepta.se::6f87ee26-cc15-4749-93b2-59e5b7ca0e49" providerId="AD" clId="Web-{A2BED334-B41D-D6C9-A577-E3CEEDA8416F}" dt="2025-03-10T10:41:06.422" v="28" actId="14100"/>
          <ac:picMkLst>
            <pc:docMk/>
            <pc:sldMk cId="3836420387" sldId="314"/>
            <ac:picMk id="9" creationId="{40299896-797B-6CD5-B2BC-CDABF25D4156}"/>
          </ac:picMkLst>
        </pc:picChg>
        <pc:picChg chg="ord">
          <ac:chgData name="Axelina Lundberg" userId="S::axelina.lundberg@koncepta.se::6f87ee26-cc15-4749-93b2-59e5b7ca0e49" providerId="AD" clId="Web-{A2BED334-B41D-D6C9-A577-E3CEEDA8416F}" dt="2025-03-10T10:40:53.656" v="25"/>
          <ac:picMkLst>
            <pc:docMk/>
            <pc:sldMk cId="3836420387" sldId="314"/>
            <ac:picMk id="12" creationId="{CBE75F9E-ABFC-9CDE-D6FC-52769454FBA3}"/>
          </ac:picMkLst>
        </pc:picChg>
      </pc:sldChg>
      <pc:sldChg chg="modSp">
        <pc:chgData name="Axelina Lundberg" userId="S::axelina.lundberg@koncepta.se::6f87ee26-cc15-4749-93b2-59e5b7ca0e49" providerId="AD" clId="Web-{A2BED334-B41D-D6C9-A577-E3CEEDA8416F}" dt="2025-03-10T10:41:27.095" v="31" actId="14100"/>
        <pc:sldMkLst>
          <pc:docMk/>
          <pc:sldMk cId="2056930484" sldId="315"/>
        </pc:sldMkLst>
        <pc:picChg chg="mod ord">
          <ac:chgData name="Axelina Lundberg" userId="S::axelina.lundberg@koncepta.se::6f87ee26-cc15-4749-93b2-59e5b7ca0e49" providerId="AD" clId="Web-{A2BED334-B41D-D6C9-A577-E3CEEDA8416F}" dt="2025-03-10T10:41:27.095" v="31" actId="14100"/>
          <ac:picMkLst>
            <pc:docMk/>
            <pc:sldMk cId="2056930484" sldId="315"/>
            <ac:picMk id="8" creationId="{D4A0266E-644D-4464-EBDA-36740EF01058}"/>
          </ac:picMkLst>
        </pc:picChg>
        <pc:picChg chg="ord">
          <ac:chgData name="Axelina Lundberg" userId="S::axelina.lundberg@koncepta.se::6f87ee26-cc15-4749-93b2-59e5b7ca0e49" providerId="AD" clId="Web-{A2BED334-B41D-D6C9-A577-E3CEEDA8416F}" dt="2025-03-10T10:41:19.532" v="30"/>
          <ac:picMkLst>
            <pc:docMk/>
            <pc:sldMk cId="2056930484" sldId="315"/>
            <ac:picMk id="13" creationId="{E9CA7FB5-AE0E-F6C0-6EEB-0AA124FE2086}"/>
          </ac:picMkLst>
        </pc:picChg>
      </pc:sldChg>
      <pc:sldChg chg="modSp">
        <pc:chgData name="Axelina Lundberg" userId="S::axelina.lundberg@koncepta.se::6f87ee26-cc15-4749-93b2-59e5b7ca0e49" providerId="AD" clId="Web-{A2BED334-B41D-D6C9-A577-E3CEEDA8416F}" dt="2025-03-10T10:42:19.940" v="43" actId="14100"/>
        <pc:sldMkLst>
          <pc:docMk/>
          <pc:sldMk cId="49056435" sldId="317"/>
        </pc:sldMkLst>
        <pc:picChg chg="mod ord">
          <ac:chgData name="Axelina Lundberg" userId="S::axelina.lundberg@koncepta.se::6f87ee26-cc15-4749-93b2-59e5b7ca0e49" providerId="AD" clId="Web-{A2BED334-B41D-D6C9-A577-E3CEEDA8416F}" dt="2025-03-10T10:42:13.471" v="42" actId="14100"/>
          <ac:picMkLst>
            <pc:docMk/>
            <pc:sldMk cId="49056435" sldId="317"/>
            <ac:picMk id="5" creationId="{16D57261-88B8-35E0-1E5F-3DD3DA6A825D}"/>
          </ac:picMkLst>
        </pc:picChg>
        <pc:picChg chg="mod ord">
          <ac:chgData name="Axelina Lundberg" userId="S::axelina.lundberg@koncepta.se::6f87ee26-cc15-4749-93b2-59e5b7ca0e49" providerId="AD" clId="Web-{A2BED334-B41D-D6C9-A577-E3CEEDA8416F}" dt="2025-03-10T10:42:19.940" v="43" actId="14100"/>
          <ac:picMkLst>
            <pc:docMk/>
            <pc:sldMk cId="49056435" sldId="317"/>
            <ac:picMk id="13" creationId="{5C4B8983-B57A-A6C1-B7C7-454D87AE4C50}"/>
          </ac:picMkLst>
        </pc:picChg>
      </pc:sldChg>
      <pc:sldChg chg="modSp">
        <pc:chgData name="Axelina Lundberg" userId="S::axelina.lundberg@koncepta.se::6f87ee26-cc15-4749-93b2-59e5b7ca0e49" providerId="AD" clId="Web-{A2BED334-B41D-D6C9-A577-E3CEEDA8416F}" dt="2025-03-10T10:42:33.096" v="45"/>
        <pc:sldMkLst>
          <pc:docMk/>
          <pc:sldMk cId="3723687116" sldId="318"/>
        </pc:sldMkLst>
        <pc:picChg chg="ord">
          <ac:chgData name="Axelina Lundberg" userId="S::axelina.lundberg@koncepta.se::6f87ee26-cc15-4749-93b2-59e5b7ca0e49" providerId="AD" clId="Web-{A2BED334-B41D-D6C9-A577-E3CEEDA8416F}" dt="2025-03-10T10:42:29.362" v="44"/>
          <ac:picMkLst>
            <pc:docMk/>
            <pc:sldMk cId="3723687116" sldId="318"/>
            <ac:picMk id="8" creationId="{F07BBAEA-4BFF-50F2-75E7-0881AE3982F0}"/>
          </ac:picMkLst>
        </pc:picChg>
        <pc:picChg chg="ord">
          <ac:chgData name="Axelina Lundberg" userId="S::axelina.lundberg@koncepta.se::6f87ee26-cc15-4749-93b2-59e5b7ca0e49" providerId="AD" clId="Web-{A2BED334-B41D-D6C9-A577-E3CEEDA8416F}" dt="2025-03-10T10:42:33.096" v="45"/>
          <ac:picMkLst>
            <pc:docMk/>
            <pc:sldMk cId="3723687116" sldId="318"/>
            <ac:picMk id="19" creationId="{52E5AFA1-FADC-6740-9402-DDC48FF1C155}"/>
          </ac:picMkLst>
        </pc:picChg>
      </pc:sldChg>
      <pc:sldChg chg="modSp">
        <pc:chgData name="Axelina Lundberg" userId="S::axelina.lundberg@koncepta.se::6f87ee26-cc15-4749-93b2-59e5b7ca0e49" providerId="AD" clId="Web-{A2BED334-B41D-D6C9-A577-E3CEEDA8416F}" dt="2025-03-10T10:47:49.245" v="87" actId="14100"/>
        <pc:sldMkLst>
          <pc:docMk/>
          <pc:sldMk cId="1642970411" sldId="321"/>
        </pc:sldMkLst>
        <pc:picChg chg="mod ord">
          <ac:chgData name="Axelina Lundberg" userId="S::axelina.lundberg@koncepta.se::6f87ee26-cc15-4749-93b2-59e5b7ca0e49" providerId="AD" clId="Web-{A2BED334-B41D-D6C9-A577-E3CEEDA8416F}" dt="2025-03-10T10:47:49.245" v="87" actId="14100"/>
          <ac:picMkLst>
            <pc:docMk/>
            <pc:sldMk cId="1642970411" sldId="321"/>
            <ac:picMk id="5" creationId="{8207E136-F0C6-B457-3AA3-7F4F407F20B9}"/>
          </ac:picMkLst>
        </pc:picChg>
        <pc:picChg chg="mod ord">
          <ac:chgData name="Axelina Lundberg" userId="S::axelina.lundberg@koncepta.se::6f87ee26-cc15-4749-93b2-59e5b7ca0e49" providerId="AD" clId="Web-{A2BED334-B41D-D6C9-A577-E3CEEDA8416F}" dt="2025-03-10T10:47:44.573" v="86"/>
          <ac:picMkLst>
            <pc:docMk/>
            <pc:sldMk cId="1642970411" sldId="321"/>
            <ac:picMk id="13" creationId="{69E89D56-1A90-8304-48E3-4C2A57C40DD4}"/>
          </ac:picMkLst>
        </pc:picChg>
      </pc:sldChg>
      <pc:sldChg chg="modSp">
        <pc:chgData name="Axelina Lundberg" userId="S::axelina.lundberg@koncepta.se::6f87ee26-cc15-4749-93b2-59e5b7ca0e49" providerId="AD" clId="Web-{A2BED334-B41D-D6C9-A577-E3CEEDA8416F}" dt="2025-03-10T10:49:13.232" v="97" actId="14100"/>
        <pc:sldMkLst>
          <pc:docMk/>
          <pc:sldMk cId="3441790652" sldId="324"/>
        </pc:sldMkLst>
        <pc:picChg chg="mod ord">
          <ac:chgData name="Axelina Lundberg" userId="S::axelina.lundberg@koncepta.se::6f87ee26-cc15-4749-93b2-59e5b7ca0e49" providerId="AD" clId="Web-{A2BED334-B41D-D6C9-A577-E3CEEDA8416F}" dt="2025-03-10T10:48:43.012" v="96" actId="14100"/>
          <ac:picMkLst>
            <pc:docMk/>
            <pc:sldMk cId="3441790652" sldId="324"/>
            <ac:picMk id="8" creationId="{827C8346-D541-3E64-C9E7-05D5C4589C95}"/>
          </ac:picMkLst>
        </pc:picChg>
        <pc:picChg chg="mod">
          <ac:chgData name="Axelina Lundberg" userId="S::axelina.lundberg@koncepta.se::6f87ee26-cc15-4749-93b2-59e5b7ca0e49" providerId="AD" clId="Web-{A2BED334-B41D-D6C9-A577-E3CEEDA8416F}" dt="2025-03-10T10:49:13.232" v="97" actId="14100"/>
          <ac:picMkLst>
            <pc:docMk/>
            <pc:sldMk cId="3441790652" sldId="324"/>
            <ac:picMk id="13" creationId="{9A81DB14-64CC-471D-194D-45C0EA6B997D}"/>
          </ac:picMkLst>
        </pc:picChg>
      </pc:sldChg>
      <pc:sldChg chg="modSp">
        <pc:chgData name="Axelina Lundberg" userId="S::axelina.lundberg@koncepta.se::6f87ee26-cc15-4749-93b2-59e5b7ca0e49" providerId="AD" clId="Web-{A2BED334-B41D-D6C9-A577-E3CEEDA8416F}" dt="2025-03-10T10:48:30.777" v="94" actId="14100"/>
        <pc:sldMkLst>
          <pc:docMk/>
          <pc:sldMk cId="233609514" sldId="325"/>
        </pc:sldMkLst>
        <pc:picChg chg="mod">
          <ac:chgData name="Axelina Lundberg" userId="S::axelina.lundberg@koncepta.se::6f87ee26-cc15-4749-93b2-59e5b7ca0e49" providerId="AD" clId="Web-{A2BED334-B41D-D6C9-A577-E3CEEDA8416F}" dt="2025-03-10T10:48:30.777" v="94" actId="14100"/>
          <ac:picMkLst>
            <pc:docMk/>
            <pc:sldMk cId="233609514" sldId="325"/>
            <ac:picMk id="9" creationId="{F2308501-19FD-52A9-2BB3-0B09D750EF81}"/>
          </ac:picMkLst>
        </pc:picChg>
      </pc:sldChg>
      <pc:sldChg chg="modSp">
        <pc:chgData name="Axelina Lundberg" userId="S::axelina.lundberg@koncepta.se::6f87ee26-cc15-4749-93b2-59e5b7ca0e49" providerId="AD" clId="Web-{A2BED334-B41D-D6C9-A577-E3CEEDA8416F}" dt="2025-03-10T10:42:56.722" v="49" actId="14100"/>
        <pc:sldMkLst>
          <pc:docMk/>
          <pc:sldMk cId="275842233" sldId="337"/>
        </pc:sldMkLst>
        <pc:picChg chg="mod ord">
          <ac:chgData name="Axelina Lundberg" userId="S::axelina.lundberg@koncepta.se::6f87ee26-cc15-4749-93b2-59e5b7ca0e49" providerId="AD" clId="Web-{A2BED334-B41D-D6C9-A577-E3CEEDA8416F}" dt="2025-03-10T10:42:56.722" v="49" actId="14100"/>
          <ac:picMkLst>
            <pc:docMk/>
            <pc:sldMk cId="275842233" sldId="337"/>
            <ac:picMk id="8" creationId="{25B175BD-3C39-3CA4-D8D9-AFD09C6BA283}"/>
          </ac:picMkLst>
        </pc:picChg>
        <pc:picChg chg="mod ord">
          <ac:chgData name="Axelina Lundberg" userId="S::axelina.lundberg@koncepta.se::6f87ee26-cc15-4749-93b2-59e5b7ca0e49" providerId="AD" clId="Web-{A2BED334-B41D-D6C9-A577-E3CEEDA8416F}" dt="2025-03-10T10:42:53.472" v="48"/>
          <ac:picMkLst>
            <pc:docMk/>
            <pc:sldMk cId="275842233" sldId="337"/>
            <ac:picMk id="18" creationId="{7C8EEAD1-AF97-AC4C-ECF9-94A9BAC07793}"/>
          </ac:picMkLst>
        </pc:picChg>
      </pc:sldChg>
      <pc:sldChg chg="modSp">
        <pc:chgData name="Axelina Lundberg" userId="S::axelina.lundberg@koncepta.se::6f87ee26-cc15-4749-93b2-59e5b7ca0e49" providerId="AD" clId="Web-{A2BED334-B41D-D6C9-A577-E3CEEDA8416F}" dt="2025-03-10T10:46:02.086" v="70" actId="14100"/>
        <pc:sldMkLst>
          <pc:docMk/>
          <pc:sldMk cId="1686915751" sldId="350"/>
        </pc:sldMkLst>
        <pc:picChg chg="mod ord">
          <ac:chgData name="Axelina Lundberg" userId="S::axelina.lundberg@koncepta.se::6f87ee26-cc15-4749-93b2-59e5b7ca0e49" providerId="AD" clId="Web-{A2BED334-B41D-D6C9-A577-E3CEEDA8416F}" dt="2025-03-10T10:46:02.086" v="70" actId="14100"/>
          <ac:picMkLst>
            <pc:docMk/>
            <pc:sldMk cId="1686915751" sldId="350"/>
            <ac:picMk id="5" creationId="{B1BFF520-E070-6FAE-58DC-2B2DCF86B23F}"/>
          </ac:picMkLst>
        </pc:picChg>
        <pc:picChg chg="mod ord">
          <ac:chgData name="Axelina Lundberg" userId="S::axelina.lundberg@koncepta.se::6f87ee26-cc15-4749-93b2-59e5b7ca0e49" providerId="AD" clId="Web-{A2BED334-B41D-D6C9-A577-E3CEEDA8416F}" dt="2025-03-10T10:45:57.336" v="69" actId="14100"/>
          <ac:picMkLst>
            <pc:docMk/>
            <pc:sldMk cId="1686915751" sldId="350"/>
            <ac:picMk id="14" creationId="{F3386382-9E04-5773-48E9-C9C15B9D444B}"/>
          </ac:picMkLst>
        </pc:picChg>
      </pc:sldChg>
      <pc:sldChg chg="modSp">
        <pc:chgData name="Axelina Lundberg" userId="S::axelina.lundberg@koncepta.se::6f87ee26-cc15-4749-93b2-59e5b7ca0e49" providerId="AD" clId="Web-{A2BED334-B41D-D6C9-A577-E3CEEDA8416F}" dt="2025-03-10T10:44:01.208" v="61" actId="14100"/>
        <pc:sldMkLst>
          <pc:docMk/>
          <pc:sldMk cId="37023876" sldId="351"/>
        </pc:sldMkLst>
        <pc:picChg chg="mod ord">
          <ac:chgData name="Axelina Lundberg" userId="S::axelina.lundberg@koncepta.se::6f87ee26-cc15-4749-93b2-59e5b7ca0e49" providerId="AD" clId="Web-{A2BED334-B41D-D6C9-A577-E3CEEDA8416F}" dt="2025-03-10T10:44:01.208" v="61" actId="14100"/>
          <ac:picMkLst>
            <pc:docMk/>
            <pc:sldMk cId="37023876" sldId="351"/>
            <ac:picMk id="5" creationId="{EC9E7D03-E005-9B68-1CC6-EC0176CEF854}"/>
          </ac:picMkLst>
        </pc:picChg>
        <pc:picChg chg="mod ord">
          <ac:chgData name="Axelina Lundberg" userId="S::axelina.lundberg@koncepta.se::6f87ee26-cc15-4749-93b2-59e5b7ca0e49" providerId="AD" clId="Web-{A2BED334-B41D-D6C9-A577-E3CEEDA8416F}" dt="2025-03-10T10:43:58.130" v="60" actId="14100"/>
          <ac:picMkLst>
            <pc:docMk/>
            <pc:sldMk cId="37023876" sldId="351"/>
            <ac:picMk id="13" creationId="{D20D1731-81C1-7E09-A648-0EBFBB3E9E91}"/>
          </ac:picMkLst>
        </pc:picChg>
      </pc:sldChg>
      <pc:sldChg chg="modSp">
        <pc:chgData name="Axelina Lundberg" userId="S::axelina.lundberg@koncepta.se::6f87ee26-cc15-4749-93b2-59e5b7ca0e49" providerId="AD" clId="Web-{A2BED334-B41D-D6C9-A577-E3CEEDA8416F}" dt="2025-03-10T10:45:44.507" v="66" actId="14100"/>
        <pc:sldMkLst>
          <pc:docMk/>
          <pc:sldMk cId="75091915" sldId="356"/>
        </pc:sldMkLst>
        <pc:picChg chg="mod">
          <ac:chgData name="Axelina Lundberg" userId="S::axelina.lundberg@koncepta.se::6f87ee26-cc15-4749-93b2-59e5b7ca0e49" providerId="AD" clId="Web-{A2BED334-B41D-D6C9-A577-E3CEEDA8416F}" dt="2025-03-10T10:45:44.507" v="66" actId="14100"/>
          <ac:picMkLst>
            <pc:docMk/>
            <pc:sldMk cId="75091915" sldId="356"/>
            <ac:picMk id="11" creationId="{4747C719-ADAE-D7A0-E3B9-0903A7A8BF04}"/>
          </ac:picMkLst>
        </pc:picChg>
      </pc:sldChg>
      <pc:sldChg chg="modSp">
        <pc:chgData name="Axelina Lundberg" userId="S::axelina.lundberg@koncepta.se::6f87ee26-cc15-4749-93b2-59e5b7ca0e49" providerId="AD" clId="Web-{A2BED334-B41D-D6C9-A577-E3CEEDA8416F}" dt="2025-03-10T10:44:25.037" v="65" actId="14100"/>
        <pc:sldMkLst>
          <pc:docMk/>
          <pc:sldMk cId="1068903104" sldId="357"/>
        </pc:sldMkLst>
        <pc:picChg chg="mod ord">
          <ac:chgData name="Axelina Lundberg" userId="S::axelina.lundberg@koncepta.se::6f87ee26-cc15-4749-93b2-59e5b7ca0e49" providerId="AD" clId="Web-{A2BED334-B41D-D6C9-A577-E3CEEDA8416F}" dt="2025-03-10T10:44:25.037" v="65" actId="14100"/>
          <ac:picMkLst>
            <pc:docMk/>
            <pc:sldMk cId="1068903104" sldId="357"/>
            <ac:picMk id="5" creationId="{A936ED91-DD78-F03A-E995-6D2796180A28}"/>
          </ac:picMkLst>
        </pc:picChg>
        <pc:picChg chg="mod ord">
          <ac:chgData name="Axelina Lundberg" userId="S::axelina.lundberg@koncepta.se::6f87ee26-cc15-4749-93b2-59e5b7ca0e49" providerId="AD" clId="Web-{A2BED334-B41D-D6C9-A577-E3CEEDA8416F}" dt="2025-03-10T10:44:17.536" v="64" actId="14100"/>
          <ac:picMkLst>
            <pc:docMk/>
            <pc:sldMk cId="1068903104" sldId="357"/>
            <ac:picMk id="12" creationId="{B06BBBB2-EB92-C94A-88CA-21EB6E43A72C}"/>
          </ac:picMkLst>
        </pc:picChg>
      </pc:sldChg>
      <pc:sldChg chg="modSp">
        <pc:chgData name="Axelina Lundberg" userId="S::axelina.lundberg@koncepta.se::6f87ee26-cc15-4749-93b2-59e5b7ca0e49" providerId="AD" clId="Web-{A2BED334-B41D-D6C9-A577-E3CEEDA8416F}" dt="2025-03-10T10:46:53.337" v="79"/>
        <pc:sldMkLst>
          <pc:docMk/>
          <pc:sldMk cId="3818008038" sldId="371"/>
        </pc:sldMkLst>
        <pc:spChg chg="mod">
          <ac:chgData name="Axelina Lundberg" userId="S::axelina.lundberg@koncepta.se::6f87ee26-cc15-4749-93b2-59e5b7ca0e49" providerId="AD" clId="Web-{A2BED334-B41D-D6C9-A577-E3CEEDA8416F}" dt="2025-03-10T10:46:33.884" v="72" actId="1076"/>
          <ac:spMkLst>
            <pc:docMk/>
            <pc:sldMk cId="3818008038" sldId="371"/>
            <ac:spMk id="15" creationId="{8690E31A-9DB0-0095-F0F2-63C1392BF354}"/>
          </ac:spMkLst>
        </pc:spChg>
        <pc:spChg chg="mod">
          <ac:chgData name="Axelina Lundberg" userId="S::axelina.lundberg@koncepta.se::6f87ee26-cc15-4749-93b2-59e5b7ca0e49" providerId="AD" clId="Web-{A2BED334-B41D-D6C9-A577-E3CEEDA8416F}" dt="2025-03-10T10:46:33.915" v="73" actId="1076"/>
          <ac:spMkLst>
            <pc:docMk/>
            <pc:sldMk cId="3818008038" sldId="371"/>
            <ac:spMk id="17" creationId="{08FBFD5A-8699-EE30-0676-26D01BA4E020}"/>
          </ac:spMkLst>
        </pc:spChg>
        <pc:spChg chg="mod">
          <ac:chgData name="Axelina Lundberg" userId="S::axelina.lundberg@koncepta.se::6f87ee26-cc15-4749-93b2-59e5b7ca0e49" providerId="AD" clId="Web-{A2BED334-B41D-D6C9-A577-E3CEEDA8416F}" dt="2025-03-10T10:46:33.946" v="74" actId="1076"/>
          <ac:spMkLst>
            <pc:docMk/>
            <pc:sldMk cId="3818008038" sldId="371"/>
            <ac:spMk id="18" creationId="{D10F99A4-52DB-902E-505C-7831CB47A779}"/>
          </ac:spMkLst>
        </pc:spChg>
        <pc:picChg chg="mod ord">
          <ac:chgData name="Axelina Lundberg" userId="S::axelina.lundberg@koncepta.se::6f87ee26-cc15-4749-93b2-59e5b7ca0e49" providerId="AD" clId="Web-{A2BED334-B41D-D6C9-A577-E3CEEDA8416F}" dt="2025-03-10T10:46:53.337" v="79"/>
          <ac:picMkLst>
            <pc:docMk/>
            <pc:sldMk cId="3818008038" sldId="371"/>
            <ac:picMk id="13" creationId="{F7CE611D-8B3A-A682-D5F4-FDC401EB6F82}"/>
          </ac:picMkLst>
        </pc:picChg>
        <pc:picChg chg="mod ord">
          <ac:chgData name="Axelina Lundberg" userId="S::axelina.lundberg@koncepta.se::6f87ee26-cc15-4749-93b2-59e5b7ca0e49" providerId="AD" clId="Web-{A2BED334-B41D-D6C9-A577-E3CEEDA8416F}" dt="2025-03-10T10:46:48.759" v="78"/>
          <ac:picMkLst>
            <pc:docMk/>
            <pc:sldMk cId="3818008038" sldId="371"/>
            <ac:picMk id="16" creationId="{C8A2F9E0-00C9-C8A8-3A66-83701076F4F0}"/>
          </ac:picMkLst>
        </pc:picChg>
      </pc:sldChg>
      <pc:sldChg chg="modSp">
        <pc:chgData name="Axelina Lundberg" userId="S::axelina.lundberg@koncepta.se::6f87ee26-cc15-4749-93b2-59e5b7ca0e49" providerId="AD" clId="Web-{A2BED334-B41D-D6C9-A577-E3CEEDA8416F}" dt="2025-03-10T10:47:29.073" v="83" actId="14100"/>
        <pc:sldMkLst>
          <pc:docMk/>
          <pc:sldMk cId="3154246612" sldId="372"/>
        </pc:sldMkLst>
        <pc:picChg chg="mod ord">
          <ac:chgData name="Axelina Lundberg" userId="S::axelina.lundberg@koncepta.se::6f87ee26-cc15-4749-93b2-59e5b7ca0e49" providerId="AD" clId="Web-{A2BED334-B41D-D6C9-A577-E3CEEDA8416F}" dt="2025-03-10T10:47:29.073" v="83" actId="14100"/>
          <ac:picMkLst>
            <pc:docMk/>
            <pc:sldMk cId="3154246612" sldId="372"/>
            <ac:picMk id="9" creationId="{44A8F980-1837-C4DE-C061-373848988320}"/>
          </ac:picMkLst>
        </pc:picChg>
        <pc:picChg chg="ord">
          <ac:chgData name="Axelina Lundberg" userId="S::axelina.lundberg@koncepta.se::6f87ee26-cc15-4749-93b2-59e5b7ca0e49" providerId="AD" clId="Web-{A2BED334-B41D-D6C9-A577-E3CEEDA8416F}" dt="2025-03-10T10:47:20.166" v="81"/>
          <ac:picMkLst>
            <pc:docMk/>
            <pc:sldMk cId="3154246612" sldId="372"/>
            <ac:picMk id="15" creationId="{7B8A14FA-CE1A-FF9F-DD33-B7BD7EE61066}"/>
          </ac:picMkLst>
        </pc:picChg>
      </pc:sldChg>
      <pc:sldChg chg="modSp">
        <pc:chgData name="Axelina Lundberg" userId="S::axelina.lundberg@koncepta.se::6f87ee26-cc15-4749-93b2-59e5b7ca0e49" providerId="AD" clId="Web-{A2BED334-B41D-D6C9-A577-E3CEEDA8416F}" dt="2025-03-10T10:51:29.907" v="99" actId="20577"/>
        <pc:sldMkLst>
          <pc:docMk/>
          <pc:sldMk cId="3843832476" sldId="373"/>
        </pc:sldMkLst>
        <pc:spChg chg="mod">
          <ac:chgData name="Axelina Lundberg" userId="S::axelina.lundberg@koncepta.se::6f87ee26-cc15-4749-93b2-59e5b7ca0e49" providerId="AD" clId="Web-{A2BED334-B41D-D6C9-A577-E3CEEDA8416F}" dt="2025-03-10T10:51:29.907" v="99" actId="20577"/>
          <ac:spMkLst>
            <pc:docMk/>
            <pc:sldMk cId="3843832476" sldId="373"/>
            <ac:spMk id="3" creationId="{5F977FCF-219E-111C-1D9F-02C9DFF2B086}"/>
          </ac:spMkLst>
        </pc:spChg>
        <pc:picChg chg="mod ord">
          <ac:chgData name="Axelina Lundberg" userId="S::axelina.lundberg@koncepta.se::6f87ee26-cc15-4749-93b2-59e5b7ca0e49" providerId="AD" clId="Web-{A2BED334-B41D-D6C9-A577-E3CEEDA8416F}" dt="2025-03-10T10:39:00.841" v="3" actId="14100"/>
          <ac:picMkLst>
            <pc:docMk/>
            <pc:sldMk cId="3843832476" sldId="373"/>
            <ac:picMk id="5" creationId="{3A6DBFA4-F575-ADB4-C7B9-B0CC715CBDCD}"/>
          </ac:picMkLst>
        </pc:picChg>
        <pc:picChg chg="ord">
          <ac:chgData name="Axelina Lundberg" userId="S::axelina.lundberg@koncepta.se::6f87ee26-cc15-4749-93b2-59e5b7ca0e49" providerId="AD" clId="Web-{A2BED334-B41D-D6C9-A577-E3CEEDA8416F}" dt="2025-03-10T10:38:44.059" v="1"/>
          <ac:picMkLst>
            <pc:docMk/>
            <pc:sldMk cId="3843832476" sldId="373"/>
            <ac:picMk id="17" creationId="{6B5455BB-A507-CF7D-EA74-108428CE4827}"/>
          </ac:picMkLst>
        </pc:picChg>
      </pc:sldChg>
      <pc:sldChg chg="modSp">
        <pc:chgData name="Axelina Lundberg" userId="S::axelina.lundberg@koncepta.se::6f87ee26-cc15-4749-93b2-59e5b7ca0e49" providerId="AD" clId="Web-{A2BED334-B41D-D6C9-A577-E3CEEDA8416F}" dt="2025-03-10T10:43:42.848" v="57" actId="14100"/>
        <pc:sldMkLst>
          <pc:docMk/>
          <pc:sldMk cId="1544944718" sldId="375"/>
        </pc:sldMkLst>
        <pc:picChg chg="mod ord">
          <ac:chgData name="Axelina Lundberg" userId="S::axelina.lundberg@koncepta.se::6f87ee26-cc15-4749-93b2-59e5b7ca0e49" providerId="AD" clId="Web-{A2BED334-B41D-D6C9-A577-E3CEEDA8416F}" dt="2025-03-10T10:43:42.848" v="57" actId="14100"/>
          <ac:picMkLst>
            <pc:docMk/>
            <pc:sldMk cId="1544944718" sldId="375"/>
            <ac:picMk id="4" creationId="{15D988C6-EDB6-5C8F-998C-35DDE89F1A20}"/>
          </ac:picMkLst>
        </pc:picChg>
        <pc:picChg chg="mod ord">
          <ac:chgData name="Axelina Lundberg" userId="S::axelina.lundberg@koncepta.se::6f87ee26-cc15-4749-93b2-59e5b7ca0e49" providerId="AD" clId="Web-{A2BED334-B41D-D6C9-A577-E3CEEDA8416F}" dt="2025-03-10T10:43:39.926" v="56" actId="14100"/>
          <ac:picMkLst>
            <pc:docMk/>
            <pc:sldMk cId="1544944718" sldId="375"/>
            <ac:picMk id="11" creationId="{F3CDB5B5-6118-6827-39F0-ED2F63EF063A}"/>
          </ac:picMkLst>
        </pc:picChg>
      </pc:sldChg>
      <pc:sldChg chg="modSp">
        <pc:chgData name="Axelina Lundberg" userId="S::axelina.lundberg@koncepta.se::6f87ee26-cc15-4749-93b2-59e5b7ca0e49" providerId="AD" clId="Web-{A2BED334-B41D-D6C9-A577-E3CEEDA8416F}" dt="2025-03-10T10:41:58.002" v="39" actId="1076"/>
        <pc:sldMkLst>
          <pc:docMk/>
          <pc:sldMk cId="1877231407" sldId="376"/>
        </pc:sldMkLst>
        <pc:picChg chg="ord">
          <ac:chgData name="Axelina Lundberg" userId="S::axelina.lundberg@koncepta.se::6f87ee26-cc15-4749-93b2-59e5b7ca0e49" providerId="AD" clId="Web-{A2BED334-B41D-D6C9-A577-E3CEEDA8416F}" dt="2025-03-10T10:41:37.985" v="33"/>
          <ac:picMkLst>
            <pc:docMk/>
            <pc:sldMk cId="1877231407" sldId="376"/>
            <ac:picMk id="2" creationId="{7F272E00-3993-6B3B-672F-EBE50CE1B41F}"/>
          </ac:picMkLst>
        </pc:picChg>
        <pc:picChg chg="mod ord">
          <ac:chgData name="Axelina Lundberg" userId="S::axelina.lundberg@koncepta.se::6f87ee26-cc15-4749-93b2-59e5b7ca0e49" providerId="AD" clId="Web-{A2BED334-B41D-D6C9-A577-E3CEEDA8416F}" dt="2025-03-10T10:41:58.002" v="39" actId="1076"/>
          <ac:picMkLst>
            <pc:docMk/>
            <pc:sldMk cId="1877231407" sldId="376"/>
            <ac:picMk id="4" creationId="{C3D65EF9-6AA7-15C8-EAA9-4653F28F49B8}"/>
          </ac:picMkLst>
        </pc:picChg>
      </pc:sldChg>
    </pc:docChg>
  </pc:docChgLst>
</pc:chgInfo>
</file>

<file path=ppt/comments/modernComment_115_70DEFD30.xml><?xml version="1.0" encoding="utf-8"?>
<p188:cmLst xmlns:a="http://schemas.openxmlformats.org/drawingml/2006/main" xmlns:r="http://schemas.openxmlformats.org/officeDocument/2006/relationships" xmlns:p188="http://schemas.microsoft.com/office/powerpoint/2018/8/main">
  <p188:cm id="{E2274D70-20D8-4281-8A9B-C7EF3E52AEEE}" authorId="{F52D28C3-103C-3731-FB62-37151C7121C1}" created="2025-03-10T10:52:52.792" startDate="2025-03-10T10:52:52.792" dueDate="2025-03-10T10:52:52.792" assignedTo="{314DA6C9-CFC9-D00D-C26A-3A56CBEC9790}" title="@Sumar Kolli Denna slide är nästan lika som den innan">
    <pc:sldMkLst xmlns:pc="http://schemas.microsoft.com/office/powerpoint/2013/main/command">
      <pc:docMk/>
      <pc:sldMk cId="1893662000" sldId="277"/>
    </pc:sldMkLst>
    <p188:replyLst>
      <p188:reply id="{21088487-90E3-4F38-9A05-B13C17067383}" authorId="{314DA6C9-CFC9-D00D-C26A-3A56CBEC9790}" created="2025-03-10T11:10:21.737">
        <p188:txBody>
          <a:bodyPr/>
          <a:lstStyle/>
          <a:p>
            <a:r>
              <a:rPr lang="en-US"/>
              <a:t>Den innan handlar om vilka brott som barnet själv har råkat ut för. Denna handlar om vad barnet själv har gjort för brott. Blir det otydligt? Ska det stå på annat sätt tycker du?</a:t>
            </a:r>
          </a:p>
        </p188:txBody>
      </p188:reply>
      <p188:reply id="{DB4C27ED-D9E4-41F3-AEA5-C3FAD76DC117}" authorId="{F52D28C3-103C-3731-FB62-37151C7121C1}" created="2025-03-13T07:21:28.071">
        <p188:txBody>
          <a:bodyPr/>
          <a:lstStyle/>
          <a:p>
            <a:r>
              <a:rPr lang="en-US"/>
              <a:t>[@Sumar Kolli] Jaha, det var jag som var för snabb i läsningen, nej jag tycker det är tydligt! :)</a:t>
            </a:r>
          </a:p>
        </p188:txBody>
      </p188:reply>
    </p188:replyLst>
    <p188:txBody>
      <a:bodyPr/>
      <a:lstStyle/>
      <a:p>
        <a:r>
          <a:rPr lang="en-US"/>
          <a:t>[@Sumar Kolli] Denna slide är nästan lika som den innan</a:t>
        </a:r>
      </a:p>
    </p188:txBody>
    <p188:extLst>
      <p:ext xmlns:p="http://schemas.openxmlformats.org/presentationml/2006/main" uri="{5BB2D875-25FF-4072-B9AC-8F64D62656EB}">
        <p228:taskDetails xmlns:p228="http://schemas.microsoft.com/office/powerpoint/2022/08/main">
          <p228:history>
            <p228:event time="2025-03-10T10:52:52.792" id="{59E5931E-58E1-4A5F-A148-DAB291ED298A}">
              <p228:atrbtn authorId="{F52D28C3-103C-3731-FB62-37151C7121C1}"/>
              <p228:anchr>
                <p228:comment id="{E2274D70-20D8-4281-8A9B-C7EF3E52AEEE}"/>
              </p228:anchr>
              <p228:add/>
            </p228:event>
            <p228:event time="2025-03-10T10:52:52.792" id="{1699CD55-B9B9-4A64-B67E-8D010B0286EB}">
              <p228:atrbtn authorId="{F52D28C3-103C-3731-FB62-37151C7121C1}"/>
              <p228:anchr>
                <p228:comment id="{E2274D70-20D8-4281-8A9B-C7EF3E52AEEE}"/>
              </p228:anchr>
              <p228:asgn authorId="{314DA6C9-CFC9-D00D-C26A-3A56CBEC9790}"/>
            </p228:event>
            <p228:event time="2025-03-10T10:52:52.792" id="{B28BF931-7102-41E1-AF5D-903E24CE79BD}">
              <p228:atrbtn authorId="{F52D28C3-103C-3731-FB62-37151C7121C1}"/>
              <p228:anchr>
                <p228:comment id="{E2274D70-20D8-4281-8A9B-C7EF3E52AEEE}"/>
              </p228:anchr>
              <p228:title val="@Sumar Kolli Denna slide är nästan lika som den innan"/>
            </p228:event>
            <p228:event time="2025-03-10T10:52:52.792" id="{7DB8F19A-93E1-4E47-B6CF-9480EE5D7F55}">
              <p228:atrbtn authorId="{F52D28C3-103C-3731-FB62-37151C7121C1}"/>
              <p228:anchr>
                <p228:comment id="{E2274D70-20D8-4281-8A9B-C7EF3E52AEEE}"/>
              </p228:anchr>
              <p228:date stDt="2025-03-10T10:52:52.792" endDt="2025-03-10T10:52:52.792"/>
            </p228:event>
          </p228:history>
        </p228:taskDetails>
      </p:ext>
    </p188:extLst>
  </p188:cm>
</p188:cmLst>
</file>

<file path=ppt/comments/modernComment_13B_7A9A44B4.xml><?xml version="1.0" encoding="utf-8"?>
<p188:cmLst xmlns:a="http://schemas.openxmlformats.org/drawingml/2006/main" xmlns:r="http://schemas.openxmlformats.org/officeDocument/2006/relationships" xmlns:p188="http://schemas.microsoft.com/office/powerpoint/2018/8/main">
  <p188:cm id="{5729E80A-CFED-40BA-AC34-B0D32C449DD8}" authorId="{F52D28C3-103C-3731-FB62-37151C7121C1}" created="2025-03-10T10:53:50.919" startDate="2025-03-10T10:53:50.919" dueDate="2025-03-10T10:53:50.919" assignedTo="{314DA6C9-CFC9-D00D-C26A-3A56CBEC9790}" title="@Sumar Kolli &quot;Hjälp barnet att... att ljuga&quot; Dels står det att två gånger, men sen också så ska man väl inte hjälpa barnet att ljuga eller förstår jag fel kanske">
    <ac:txMkLst xmlns:ac="http://schemas.microsoft.com/office/drawing/2013/main/command">
      <pc:docMk xmlns:pc="http://schemas.microsoft.com/office/powerpoint/2013/main/command"/>
      <pc:sldMk xmlns:pc="http://schemas.microsoft.com/office/powerpoint/2013/main/command" cId="2056930484" sldId="315"/>
      <ac:spMk id="3" creationId="{5F977FCF-219E-111C-1D9F-02C9DFF2B086}"/>
      <ac:txMk cp="47" len="4">
        <ac:context len="117" hash="3454136518"/>
      </ac:txMk>
    </ac:txMkLst>
    <p188:pos x="1437189" y="1282860"/>
    <p188:replyLst>
      <p188:reply id="{12F97FDC-5766-4E91-BCD5-A1C86C284F78}" authorId="{314DA6C9-CFC9-D00D-C26A-3A56CBEC9790}" created="2025-03-10T11:09:31.221">
        <p188:txBody>
          <a:bodyPr/>
          <a:lstStyle/>
          <a:p>
            <a:r>
              <a:rPr lang="en-US"/>
              <a:t>Det är en del i vad jag ska säga kring att lära barnet strategier. Men säger det på ett lite provocerande sätt. Men tack att du är så uppmärksam :)</a:t>
            </a:r>
          </a:p>
        </p188:txBody>
      </p188:reply>
    </p188:replyLst>
    <p188:txBody>
      <a:bodyPr/>
      <a:lstStyle/>
      <a:p>
        <a:r>
          <a:rPr lang="en-US"/>
          <a:t>[@Sumar Kolli] "Hjälp barnet att... att ljuga" Dels står det att två gånger, men sen också så ska man väl inte hjälpa barnet att ljuga eller förstår jag fel kanske</a:t>
        </a:r>
      </a:p>
    </p188:txBody>
    <p188:extLst>
      <p:ext xmlns:p="http://schemas.openxmlformats.org/presentationml/2006/main" uri="{5BB2D875-25FF-4072-B9AC-8F64D62656EB}">
        <p228:taskDetails xmlns:p228="http://schemas.microsoft.com/office/powerpoint/2022/08/main">
          <p228:history>
            <p228:event time="2025-03-10T10:53:50.919" id="{65207F76-8D99-40A3-BE25-5319B7744024}">
              <p228:atrbtn authorId="{F52D28C3-103C-3731-FB62-37151C7121C1}"/>
              <p228:anchr>
                <p228:comment id="{5729E80A-CFED-40BA-AC34-B0D32C449DD8}"/>
              </p228:anchr>
              <p228:add/>
            </p228:event>
            <p228:event time="2025-03-10T10:53:50.919" id="{AA48C297-D974-494F-A8A6-796E5B9141A5}">
              <p228:atrbtn authorId="{F52D28C3-103C-3731-FB62-37151C7121C1}"/>
              <p228:anchr>
                <p228:comment id="{5729E80A-CFED-40BA-AC34-B0D32C449DD8}"/>
              </p228:anchr>
              <p228:asgn authorId="{314DA6C9-CFC9-D00D-C26A-3A56CBEC9790}"/>
            </p228:event>
            <p228:event time="2025-03-10T10:53:50.919" id="{A3FFB83C-2E52-47E6-BF3F-39AB1A24313F}">
              <p228:atrbtn authorId="{F52D28C3-103C-3731-FB62-37151C7121C1}"/>
              <p228:anchr>
                <p228:comment id="{5729E80A-CFED-40BA-AC34-B0D32C449DD8}"/>
              </p228:anchr>
              <p228:title val="@Sumar Kolli &quot;Hjälp barnet att... att ljuga&quot; Dels står det att två gånger, men sen också så ska man väl inte hjälpa barnet att ljuga eller förstår jag fel kanske"/>
            </p228:event>
            <p228:event time="2025-03-10T10:53:50.919" id="{2F7BF703-7CDA-40F9-A13A-64887838630F}">
              <p228:atrbtn authorId="{F52D28C3-103C-3731-FB62-37151C7121C1}"/>
              <p228:anchr>
                <p228:comment id="{5729E80A-CFED-40BA-AC34-B0D32C449DD8}"/>
              </p228:anchr>
              <p228:date stDt="2025-03-10T10:53:50.919" endDt="2025-03-10T10:53:50.919"/>
            </p228:event>
          </p228:history>
        </p228:taskDetails>
      </p:ext>
    </p188:extLst>
  </p188:cm>
  <p188:cm id="{ACEDD714-9708-4A3E-ACEC-0EDD172DA7D3}" authorId="{F52D28C3-103C-3731-FB62-37151C7121C1}" created="2025-03-10T10:54:09.529" startDate="2025-03-10T10:54:09.529" dueDate="2025-03-10T10:54:09.529" assignedTo="{314DA6C9-CFC9-D00D-C26A-3A56CBEC9790}" title="@Sumar Kolli Att två gånger även här">
    <ac:txMkLst xmlns:ac="http://schemas.microsoft.com/office/drawing/2013/main/command">
      <pc:docMk xmlns:pc="http://schemas.microsoft.com/office/powerpoint/2013/main/command"/>
      <pc:sldMk xmlns:pc="http://schemas.microsoft.com/office/powerpoint/2013/main/command" cId="2056930484" sldId="315"/>
      <ac:spMk id="3" creationId="{5F977FCF-219E-111C-1D9F-02C9DFF2B086}"/>
      <ac:txMk cp="69">
        <ac:context len="117" hash="3454136518"/>
      </ac:txMk>
    </ac:txMkLst>
    <p188:pos x="752354" y="1813367"/>
    <p188:replyLst>
      <p188:reply id="{995784FA-FB76-41FA-B03F-C574D74AAF20}" authorId="{314DA6C9-CFC9-D00D-C26A-3A56CBEC9790}" created="2025-03-10T11:08:49.189">
        <p188:txBody>
          <a:bodyPr/>
          <a:lstStyle/>
          <a:p>
            <a:r>
              <a:rPr lang="en-US"/>
              <a:t>Tack</a:t>
            </a:r>
          </a:p>
        </p188:txBody>
      </p188:reply>
    </p188:replyLst>
    <p188:txBody>
      <a:bodyPr/>
      <a:lstStyle/>
      <a:p>
        <a:r>
          <a:rPr lang="en-US"/>
          <a:t>[@Sumar Kolli] Att två gånger även här</a:t>
        </a:r>
      </a:p>
    </p188:txBody>
    <p188:extLst>
      <p:ext xmlns:p="http://schemas.openxmlformats.org/presentationml/2006/main" uri="{5BB2D875-25FF-4072-B9AC-8F64D62656EB}">
        <p228:taskDetails xmlns:p228="http://schemas.microsoft.com/office/powerpoint/2022/08/main">
          <p228:history>
            <p228:event time="2025-03-10T10:54:09.529" id="{8506B65A-6962-4B7A-B561-968298FE2229}">
              <p228:atrbtn authorId="{F52D28C3-103C-3731-FB62-37151C7121C1}"/>
              <p228:anchr>
                <p228:comment id="{ACEDD714-9708-4A3E-ACEC-0EDD172DA7D3}"/>
              </p228:anchr>
              <p228:add/>
            </p228:event>
            <p228:event time="2025-03-10T10:54:09.529" id="{9D360972-9FB6-42C5-9DFD-5F09EC6D6447}">
              <p228:atrbtn authorId="{F52D28C3-103C-3731-FB62-37151C7121C1}"/>
              <p228:anchr>
                <p228:comment id="{ACEDD714-9708-4A3E-ACEC-0EDD172DA7D3}"/>
              </p228:anchr>
              <p228:asgn authorId="{314DA6C9-CFC9-D00D-C26A-3A56CBEC9790}"/>
            </p228:event>
            <p228:event time="2025-03-10T10:54:09.529" id="{BCA96E8F-C439-4938-886C-C671A7B77975}">
              <p228:atrbtn authorId="{F52D28C3-103C-3731-FB62-37151C7121C1}"/>
              <p228:anchr>
                <p228:comment id="{ACEDD714-9708-4A3E-ACEC-0EDD172DA7D3}"/>
              </p228:anchr>
              <p228:title val="@Sumar Kolli Att två gånger även här"/>
            </p228:event>
            <p228:event time="2025-03-10T10:54:09.529" id="{84BA0353-012F-497C-9D92-3C32618B711F}">
              <p228:atrbtn authorId="{F52D28C3-103C-3731-FB62-37151C7121C1}"/>
              <p228:anchr>
                <p228:comment id="{ACEDD714-9708-4A3E-ACEC-0EDD172DA7D3}"/>
              </p228:anchr>
              <p228:date stDt="2025-03-10T10:54:09.529" endDt="2025-03-10T10:54:09.529"/>
            </p228:event>
          </p228:history>
        </p228:taskDetails>
      </p:ext>
    </p188:extLst>
  </p188:cm>
</p188:cmLst>
</file>

<file path=ppt/comments/modernComment_176_FDA0904E.xml><?xml version="1.0" encoding="utf-8"?>
<p188:cmLst xmlns:a="http://schemas.openxmlformats.org/drawingml/2006/main" xmlns:r="http://schemas.openxmlformats.org/officeDocument/2006/relationships" xmlns:p188="http://schemas.microsoft.com/office/powerpoint/2018/8/main">
  <p188:cm id="{DFE4294E-F999-440A-9C63-3E0D6D383ECB}" authorId="{F52D28C3-103C-3731-FB62-37151C7121C1}" created="2025-03-10T10:52:26.775" startDate="2025-03-10T10:52:26.775" dueDate="2025-03-10T10:52:26.775" assignedTo="{314DA6C9-CFC9-D00D-C26A-3A56CBEC9790}" title="@Sumar Kolli Ska det stå så?">
    <ac:txMkLst xmlns:ac="http://schemas.microsoft.com/office/drawing/2013/main/command">
      <pc:docMk xmlns:pc="http://schemas.microsoft.com/office/powerpoint/2013/main/command"/>
      <pc:sldMk xmlns:pc="http://schemas.microsoft.com/office/powerpoint/2013/main/command" cId="4255158350" sldId="374"/>
      <ac:spMk id="5" creationId="{CC139925-6CED-D0FC-3469-5A55D7F3B63F}"/>
      <ac:txMk cp="151" len="8">
        <ac:context len="293" hash="761855008"/>
      </ac:txMk>
    </ac:txMkLst>
    <p188:pos x="6607215" y="771645"/>
    <p188:replyLst>
      <p188:reply id="{0048EB3C-6086-4F68-9D26-B701DB67199A}" authorId="{314DA6C9-CFC9-D00D-C26A-3A56CBEC9790}" created="2025-03-10T11:11:19.737">
        <p188:txBody>
          <a:bodyPr/>
          <a:lstStyle/>
          <a:p>
            <a:r>
              <a:rPr lang="en-US"/>
              <a:t>Ja tänkte det...brukar sedan prata utifrån detta. Men ska finslipa på hela presentationen. När känner du att du behöver ha den klar klar?</a:t>
            </a:r>
          </a:p>
        </p188:txBody>
      </p188:reply>
      <p188:reply id="{9BB501B1-FE3C-49DE-A506-4FD047A83BB9}" authorId="{F52D28C3-103C-3731-FB62-37151C7121C1}" created="2025-03-10T12:09:48.883">
        <p188:txBody>
          <a:bodyPr/>
          <a:lstStyle/>
          <a:p>
            <a:r>
              <a:rPr lang="en-US"/>
              <a:t>[@Sumar Kolli] Jag behöver ha den helt färdig denna vecka så att petra kan skriva ut den till de som deltar på måndag :)</a:t>
            </a:r>
          </a:p>
        </p188:txBody>
      </p188:reply>
    </p188:replyLst>
    <p188:txBody>
      <a:bodyPr/>
      <a:lstStyle/>
      <a:p>
        <a:r>
          <a:rPr lang="en-US"/>
          <a:t>[@Sumar Kolli] Ska det stå så?</a:t>
        </a:r>
      </a:p>
    </p188:txBody>
    <p188:extLst>
      <p:ext xmlns:p="http://schemas.openxmlformats.org/presentationml/2006/main" uri="{5BB2D875-25FF-4072-B9AC-8F64D62656EB}">
        <p228:taskDetails xmlns:p228="http://schemas.microsoft.com/office/powerpoint/2022/08/main">
          <p228:history>
            <p228:event time="2025-03-10T10:52:26.775" id="{C9644300-51ED-469D-A08D-CD4ACB54F20F}">
              <p228:atrbtn authorId="{F52D28C3-103C-3731-FB62-37151C7121C1}"/>
              <p228:anchr>
                <p228:comment id="{DFE4294E-F999-440A-9C63-3E0D6D383ECB}"/>
              </p228:anchr>
              <p228:add/>
            </p228:event>
            <p228:event time="2025-03-10T10:52:26.775" id="{B7143544-CB8B-4F9A-98A7-B7A218C125FF}">
              <p228:atrbtn authorId="{F52D28C3-103C-3731-FB62-37151C7121C1}"/>
              <p228:anchr>
                <p228:comment id="{DFE4294E-F999-440A-9C63-3E0D6D383ECB}"/>
              </p228:anchr>
              <p228:asgn authorId="{314DA6C9-CFC9-D00D-C26A-3A56CBEC9790}"/>
            </p228:event>
            <p228:event time="2025-03-10T10:52:26.775" id="{918EE05E-54A9-4AC9-BE7E-38728B40A359}">
              <p228:atrbtn authorId="{F52D28C3-103C-3731-FB62-37151C7121C1}"/>
              <p228:anchr>
                <p228:comment id="{DFE4294E-F999-440A-9C63-3E0D6D383ECB}"/>
              </p228:anchr>
              <p228:title val="@Sumar Kolli Ska det stå så?"/>
            </p228:event>
            <p228:event time="2025-03-10T10:52:26.775" id="{0BEAD0F5-3D7C-40E5-8795-19EF101CE314}">
              <p228:atrbtn authorId="{F52D28C3-103C-3731-FB62-37151C7121C1}"/>
              <p228:anchr>
                <p228:comment id="{DFE4294E-F999-440A-9C63-3E0D6D383ECB}"/>
              </p228:anchr>
              <p228:date stDt="2025-03-10T10:52:26.775" endDt="2025-03-10T10:52:26.775"/>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75F24-D198-484F-AF2C-5CDD9AC8C774}" type="datetimeFigureOut">
              <a:rPr lang="sv-SE" smtClean="0"/>
              <a:t>2025-06-05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78F09-1E69-4189-B898-4C79A55C086D}" type="slidenum">
              <a:rPr lang="sv-SE" smtClean="0"/>
              <a:t>‹#›</a:t>
            </a:fld>
            <a:endParaRPr lang="sv-SE"/>
          </a:p>
        </p:txBody>
      </p:sp>
    </p:spTree>
    <p:extLst>
      <p:ext uri="{BB962C8B-B14F-4D97-AF65-F5344CB8AC3E}">
        <p14:creationId xmlns:p14="http://schemas.microsoft.com/office/powerpoint/2010/main" val="3774077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F078F09-1E69-4189-B898-4C79A55C086D}" type="slidenum">
              <a:rPr lang="sv-SE" smtClean="0"/>
              <a:t>1</a:t>
            </a:fld>
            <a:endParaRPr lang="sv-SE"/>
          </a:p>
        </p:txBody>
      </p:sp>
    </p:spTree>
    <p:extLst>
      <p:ext uri="{BB962C8B-B14F-4D97-AF65-F5344CB8AC3E}">
        <p14:creationId xmlns:p14="http://schemas.microsoft.com/office/powerpoint/2010/main" val="30824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Spel, sociala medier och </a:t>
            </a:r>
            <a:r>
              <a:rPr lang="sv-SE" err="1"/>
              <a:t>appar</a:t>
            </a:r>
            <a:r>
              <a:rPr lang="sv-SE"/>
              <a:t> är utformade för att hålla kvar användarna, vilket kan skapa ohälsosamma vanor och beroenden hos ung</a:t>
            </a:r>
            <a:endParaRPr lang="en-US"/>
          </a:p>
        </p:txBody>
      </p:sp>
      <p:sp>
        <p:nvSpPr>
          <p:cNvPr id="4" name="Slide Number Placeholder 3"/>
          <p:cNvSpPr>
            <a:spLocks noGrp="1"/>
          </p:cNvSpPr>
          <p:nvPr>
            <p:ph type="sldNum" sz="quarter" idx="5"/>
          </p:nvPr>
        </p:nvSpPr>
        <p:spPr/>
        <p:txBody>
          <a:bodyPr/>
          <a:lstStyle/>
          <a:p>
            <a:fld id="{3F078F09-1E69-4189-B898-4C79A55C086D}" type="slidenum">
              <a:rPr lang="sv-SE" smtClean="0"/>
              <a:t>19</a:t>
            </a:fld>
            <a:endParaRPr lang="sv-SE"/>
          </a:p>
        </p:txBody>
      </p:sp>
    </p:spTree>
    <p:extLst>
      <p:ext uri="{BB962C8B-B14F-4D97-AF65-F5344CB8AC3E}">
        <p14:creationId xmlns:p14="http://schemas.microsoft.com/office/powerpoint/2010/main" val="1016175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Du ska alltid ha minst en vuxen att tänka på när jag ställer dig frågan! </a:t>
            </a:r>
            <a:br>
              <a:rPr lang="sv-SE"/>
            </a:br>
            <a:br>
              <a:rPr lang="sv-SE"/>
            </a:br>
            <a:r>
              <a:rPr lang="sv-SE"/>
              <a:t>Det är inte barnets ansvar att se till att den har en viktig vuxen i sitt liv, det är vuxnas ansvar att se till att vara en viktig vuxen…</a:t>
            </a:r>
          </a:p>
          <a:p>
            <a:endParaRPr lang="sv-SE"/>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20</a:t>
            </a:fld>
            <a:endParaRPr lang="sv-SE" noProof="0"/>
          </a:p>
        </p:txBody>
      </p:sp>
    </p:spTree>
    <p:extLst>
      <p:ext uri="{BB962C8B-B14F-4D97-AF65-F5344CB8AC3E}">
        <p14:creationId xmlns:p14="http://schemas.microsoft.com/office/powerpoint/2010/main" val="10611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Det är väldigt populärt med </a:t>
            </a:r>
            <a:r>
              <a:rPr lang="sv-SE" err="1"/>
              <a:t>pranks</a:t>
            </a:r>
            <a:r>
              <a:rPr lang="sv-SE"/>
              <a:t> och utmaningar/</a:t>
            </a:r>
            <a:r>
              <a:rPr lang="sv-SE" err="1"/>
              <a:t>challenges</a:t>
            </a:r>
            <a:r>
              <a:rPr lang="sv-SE"/>
              <a:t> på sociala medier. Många influensers håller på med just detta och uppmanar andra att göra samma sak. Bra </a:t>
            </a:r>
            <a:r>
              <a:rPr lang="sv-SE" err="1"/>
              <a:t>pranks</a:t>
            </a:r>
            <a:r>
              <a:rPr lang="sv-SE"/>
              <a:t> och utmaningar är som roliga skämt där ingen kommer till skada. </a:t>
            </a:r>
            <a:endParaRPr lang="en-US"/>
          </a:p>
        </p:txBody>
      </p:sp>
      <p:sp>
        <p:nvSpPr>
          <p:cNvPr id="4" name="Slide Number Placeholder 3"/>
          <p:cNvSpPr>
            <a:spLocks noGrp="1"/>
          </p:cNvSpPr>
          <p:nvPr>
            <p:ph type="sldNum" sz="quarter" idx="5"/>
          </p:nvPr>
        </p:nvSpPr>
        <p:spPr/>
        <p:txBody>
          <a:bodyPr/>
          <a:lstStyle/>
          <a:p>
            <a:fld id="{3F078F09-1E69-4189-B898-4C79A55C086D}" type="slidenum">
              <a:rPr lang="sv-SE" smtClean="0"/>
              <a:t>21</a:t>
            </a:fld>
            <a:endParaRPr lang="sv-SE"/>
          </a:p>
        </p:txBody>
      </p:sp>
    </p:spTree>
    <p:extLst>
      <p:ext uri="{BB962C8B-B14F-4D97-AF65-F5344CB8AC3E}">
        <p14:creationId xmlns:p14="http://schemas.microsoft.com/office/powerpoint/2010/main" val="2122004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22</a:t>
            </a:fld>
            <a:endParaRPr lang="sv-SE" noProof="0"/>
          </a:p>
        </p:txBody>
      </p:sp>
    </p:spTree>
    <p:extLst>
      <p:ext uri="{BB962C8B-B14F-4D97-AF65-F5344CB8AC3E}">
        <p14:creationId xmlns:p14="http://schemas.microsoft.com/office/powerpoint/2010/main" val="4120200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23</a:t>
            </a:fld>
            <a:endParaRPr lang="sv-SE" noProof="0"/>
          </a:p>
        </p:txBody>
      </p:sp>
    </p:spTree>
    <p:extLst>
      <p:ext uri="{BB962C8B-B14F-4D97-AF65-F5344CB8AC3E}">
        <p14:creationId xmlns:p14="http://schemas.microsoft.com/office/powerpoint/2010/main" val="3951887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Ibland är föräldra-barn-rollen för nära…</a:t>
            </a:r>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25</a:t>
            </a:fld>
            <a:endParaRPr lang="sv-SE" noProof="0"/>
          </a:p>
        </p:txBody>
      </p:sp>
    </p:spTree>
    <p:extLst>
      <p:ext uri="{BB962C8B-B14F-4D97-AF65-F5344CB8AC3E}">
        <p14:creationId xmlns:p14="http://schemas.microsoft.com/office/powerpoint/2010/main" val="370568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Mycket som kan vara härligt med telefonen, men telefonen kan också bli ett monster. </a:t>
            </a:r>
          </a:p>
          <a:p>
            <a:endParaRPr lang="sv-SE"/>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26</a:t>
            </a:fld>
            <a:endParaRPr lang="sv-SE" noProof="0"/>
          </a:p>
        </p:txBody>
      </p:sp>
    </p:spTree>
    <p:extLst>
      <p:ext uri="{BB962C8B-B14F-4D97-AF65-F5344CB8AC3E}">
        <p14:creationId xmlns:p14="http://schemas.microsoft.com/office/powerpoint/2010/main" val="3422893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27</a:t>
            </a:fld>
            <a:endParaRPr lang="sv-SE" noProof="0"/>
          </a:p>
        </p:txBody>
      </p:sp>
    </p:spTree>
    <p:extLst>
      <p:ext uri="{BB962C8B-B14F-4D97-AF65-F5344CB8AC3E}">
        <p14:creationId xmlns:p14="http://schemas.microsoft.com/office/powerpoint/2010/main" val="395662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Går inte att prata om nätet utan att prata om porr.</a:t>
            </a:r>
            <a:br>
              <a:rPr lang="sv-SE" dirty="0">
                <a:cs typeface="+mn-lt"/>
              </a:rPr>
            </a:br>
            <a:br>
              <a:rPr lang="sv-SE" dirty="0">
                <a:cs typeface="+mn-lt"/>
              </a:rPr>
            </a:br>
            <a:r>
              <a:rPr lang="sv-SE" dirty="0"/>
              <a:t>Om inte vi pratar med barnen om detta så kommer någon annan att göra det. TIKTOK är en dålig lärare, förälder...</a:t>
            </a:r>
          </a:p>
          <a:p>
            <a:r>
              <a:rPr lang="sv-SE" dirty="0"/>
              <a:t>TIKTOK är ingen bra lärare…</a:t>
            </a:r>
            <a:endParaRPr lang="sv-SE" dirty="0">
              <a:ea typeface="Calibri"/>
              <a:cs typeface="Calibri"/>
            </a:endParaRPr>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29</a:t>
            </a:fld>
            <a:endParaRPr lang="sv-SE" noProof="0"/>
          </a:p>
        </p:txBody>
      </p:sp>
    </p:spTree>
    <p:extLst>
      <p:ext uri="{BB962C8B-B14F-4D97-AF65-F5344CB8AC3E}">
        <p14:creationId xmlns:p14="http://schemas.microsoft.com/office/powerpoint/2010/main" val="87508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a:t>Dopamin – ämne i hjärnan som frisätts – äta mat, hänga med kompisar, sporta, krama någon vi gillar eller annat roligt. Vilket också är det som händer när vi kollar på porr, onanerar och har sex.</a:t>
            </a:r>
          </a:p>
          <a:p>
            <a:pPr marL="228600" indent="-228600">
              <a:buAutoNum type="arabicPeriod"/>
            </a:pPr>
            <a:r>
              <a:rPr lang="sv-SE"/>
              <a:t>Kan påverka deras syn på samtycke, respekt. STRYPSEX ex. sexdebut</a:t>
            </a:r>
          </a:p>
          <a:p>
            <a:pPr marL="228600" indent="-228600">
              <a:buAutoNum type="arabicPeriod"/>
            </a:pPr>
            <a:r>
              <a:rPr lang="sv-SE"/>
              <a:t>Kan skapa osäkerhet och negativa känslor kring den egna kroppen och sexualiteten. Unga kan känna sig otillräckliga eller börja jämföra sig med det som visas i porren.</a:t>
            </a:r>
          </a:p>
          <a:p>
            <a:pPr marL="228600" indent="-228600">
              <a:buAutoNum type="arabicPeriod"/>
            </a:pPr>
            <a:r>
              <a:rPr lang="sv-SE"/>
              <a:t>Detta kan leda till en minskad förmåga att uppleva tillfredsställelse i verkliga, intima relationer. Unga killar som inte kan få erektion/stånd.</a:t>
            </a:r>
          </a:p>
          <a:p>
            <a:pPr marL="228600" indent="-228600">
              <a:buAutoNum type="arabicPeriod"/>
            </a:pPr>
            <a:r>
              <a:rPr lang="sv-SE"/>
              <a:t>Unga som konsumerar porr kan få en skev uppfattning om vad som är acceptabelt beteende i relationer. De kan få svårt att förstå vikten av ömsesidighet, samtycke och kommunikation i verkliga relationer.</a:t>
            </a:r>
            <a:endParaRPr lang="sv-SE" b="1"/>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30</a:t>
            </a:fld>
            <a:endParaRPr lang="sv-SE" noProof="0"/>
          </a:p>
        </p:txBody>
      </p:sp>
    </p:spTree>
    <p:extLst>
      <p:ext uri="{BB962C8B-B14F-4D97-AF65-F5344CB8AC3E}">
        <p14:creationId xmlns:p14="http://schemas.microsoft.com/office/powerpoint/2010/main" val="208916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Du ska få träffa LINN. Hon älskade att spela </a:t>
            </a:r>
            <a:r>
              <a:rPr lang="sv-SE" sz="1200" b="1" i="0" kern="1200" err="1">
                <a:solidFill>
                  <a:schemeClr val="tx1"/>
                </a:solidFill>
                <a:effectLst/>
                <a:latin typeface="+mn-lt"/>
                <a:ea typeface="+mn-ea"/>
                <a:cs typeface="+mn-cs"/>
              </a:rPr>
              <a:t>onlinespel</a:t>
            </a:r>
            <a:r>
              <a:rPr lang="sv-SE" sz="1200" b="1" i="0" kern="1200">
                <a:solidFill>
                  <a:schemeClr val="tx1"/>
                </a:solidFill>
                <a:effectLst/>
                <a:latin typeface="+mn-lt"/>
                <a:ea typeface="+mn-ea"/>
                <a:cs typeface="+mn-cs"/>
              </a:rPr>
              <a:t>...</a:t>
            </a:r>
            <a:endParaRPr lang="sv-SE" b="1">
              <a:ea typeface="Calibri"/>
              <a:cs typeface="Calibri"/>
            </a:endParaRPr>
          </a:p>
          <a:p>
            <a:endParaRPr lang="sv-SE" b="1" dirty="0"/>
          </a:p>
          <a:p>
            <a:r>
              <a:rPr lang="sv-SE" sz="1200" b="1" i="0" kern="1200" dirty="0">
                <a:solidFill>
                  <a:schemeClr val="tx1"/>
                </a:solidFill>
                <a:effectLst/>
                <a:latin typeface="+mn-lt"/>
                <a:ea typeface="+mn-ea"/>
                <a:cs typeface="+mn-cs"/>
              </a:rPr>
              <a:t>Fick kontakt med en 45-årig man som hon trodde var mycket yngre. </a:t>
            </a:r>
            <a:br>
              <a:rPr lang="sv-SE" sz="1200" b="1" i="0" kern="1200" dirty="0">
                <a:effectLst/>
                <a:cs typeface="+mn-lt"/>
              </a:rPr>
            </a:br>
            <a:br>
              <a:rPr lang="sv-SE" sz="1200" b="1" i="0" kern="1200" dirty="0">
                <a:effectLst/>
                <a:cs typeface="+mn-lt"/>
              </a:rPr>
            </a:br>
            <a:r>
              <a:rPr lang="sv-SE" dirty="0"/>
              <a:t>20</a:t>
            </a:r>
            <a:r>
              <a:rPr lang="sv-SE" sz="1200" b="0" i="0" kern="1200" dirty="0">
                <a:solidFill>
                  <a:schemeClr val="tx1"/>
                </a:solidFill>
                <a:effectLst/>
                <a:latin typeface="+mn-lt"/>
                <a:ea typeface="+mn-ea"/>
                <a:cs typeface="+mn-cs"/>
              </a:rPr>
              <a:t> andra flickor att posera nakna framför kameran.</a:t>
            </a:r>
            <a:endParaRPr lang="sv-SE" sz="1200" b="1" i="0" kern="1200">
              <a:solidFill>
                <a:schemeClr val="tx1"/>
              </a:solidFill>
              <a:effectLst/>
              <a:latin typeface="+mn-lt"/>
              <a:ea typeface="Calibri" panose="020F0502020204030204"/>
              <a:cs typeface="Calibri" panose="020F0502020204030204"/>
            </a:endParaRPr>
          </a:p>
          <a:p>
            <a:endParaRPr lang="sv-SE" sz="1200" b="0" i="0" kern="1200" dirty="0">
              <a:solidFill>
                <a:schemeClr val="tx1"/>
              </a:solidFill>
              <a:effectLst/>
              <a:latin typeface="+mn-lt"/>
              <a:ea typeface="Calibri"/>
              <a:cs typeface="Calibri"/>
            </a:endParaRPr>
          </a:p>
          <a:p>
            <a:r>
              <a:rPr lang="sv-SE" dirty="0"/>
              <a:t>Mannen dömdes av till två års fängelse för grovt utnyttjande av barn för sexuell posering, grovt sexuellt övergrepp mot barn, ofredande, sexuellt ofredande, försök till grovt utnyttjande av barn för sexuell posering och barnpornografibrott.  </a:t>
            </a:r>
            <a:endParaRPr lang="sv-SE" dirty="0">
              <a:ea typeface="Calibri" panose="020F0502020204030204"/>
              <a:cs typeface="Calibri" panose="020F0502020204030204"/>
            </a:endParaRPr>
          </a:p>
          <a:p>
            <a:pPr marL="285750" indent="-285750">
              <a:buFont typeface="Arial"/>
              <a:buChar char="•"/>
            </a:pPr>
            <a:r>
              <a:rPr lang="sv-SE"/>
              <a:t>Straffet skärptes sedan av hovrätten till 3,5 års fängelse.</a:t>
            </a:r>
          </a:p>
          <a:p>
            <a:endParaRPr lang="sv-SE" dirty="0">
              <a:ea typeface="Calibri"/>
              <a:cs typeface="Calibri"/>
            </a:endParaRPr>
          </a:p>
          <a:p>
            <a:endParaRPr lang="sv-SE">
              <a:ea typeface="Calibri"/>
              <a:cs typeface="Calibri"/>
            </a:endParaRPr>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BDC0324B-6D2E-4A64-A7FD-831F241F4BA4}" type="slidenum">
              <a:rPr lang="sv-SE" smtClean="0"/>
              <a:t>3</a:t>
            </a:fld>
            <a:endParaRPr lang="sv-SE"/>
          </a:p>
        </p:txBody>
      </p:sp>
    </p:spTree>
    <p:extLst>
      <p:ext uri="{BB962C8B-B14F-4D97-AF65-F5344CB8AC3E}">
        <p14:creationId xmlns:p14="http://schemas.microsoft.com/office/powerpoint/2010/main" val="1392545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32</a:t>
            </a:fld>
            <a:endParaRPr lang="sv-SE" noProof="0"/>
          </a:p>
        </p:txBody>
      </p:sp>
    </p:spTree>
    <p:extLst>
      <p:ext uri="{BB962C8B-B14F-4D97-AF65-F5344CB8AC3E}">
        <p14:creationId xmlns:p14="http://schemas.microsoft.com/office/powerpoint/2010/main" val="2750286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33</a:t>
            </a:fld>
            <a:endParaRPr lang="sv-SE" noProof="0"/>
          </a:p>
        </p:txBody>
      </p:sp>
    </p:spTree>
    <p:extLst>
      <p:ext uri="{BB962C8B-B14F-4D97-AF65-F5344CB8AC3E}">
        <p14:creationId xmlns:p14="http://schemas.microsoft.com/office/powerpoint/2010/main" val="82074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F078F09-1E69-4189-B898-4C79A55C086D}" type="slidenum">
              <a:rPr lang="sv-SE" smtClean="0"/>
              <a:t>34</a:t>
            </a:fld>
            <a:endParaRPr lang="sv-SE"/>
          </a:p>
        </p:txBody>
      </p:sp>
    </p:spTree>
    <p:extLst>
      <p:ext uri="{BB962C8B-B14F-4D97-AF65-F5344CB8AC3E}">
        <p14:creationId xmlns:p14="http://schemas.microsoft.com/office/powerpoint/2010/main" val="4230348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F078F09-1E69-4189-B898-4C79A55C086D}" type="slidenum">
              <a:rPr lang="sv-SE" smtClean="0"/>
              <a:t>35</a:t>
            </a:fld>
            <a:endParaRPr lang="sv-SE"/>
          </a:p>
        </p:txBody>
      </p:sp>
    </p:spTree>
    <p:extLst>
      <p:ext uri="{BB962C8B-B14F-4D97-AF65-F5344CB8AC3E}">
        <p14:creationId xmlns:p14="http://schemas.microsoft.com/office/powerpoint/2010/main" val="1935373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F078F09-1E69-4189-B898-4C79A55C086D}" type="slidenum">
              <a:rPr lang="sv-SE" smtClean="0"/>
              <a:t>36</a:t>
            </a:fld>
            <a:endParaRPr lang="sv-SE"/>
          </a:p>
        </p:txBody>
      </p:sp>
    </p:spTree>
    <p:extLst>
      <p:ext uri="{BB962C8B-B14F-4D97-AF65-F5344CB8AC3E}">
        <p14:creationId xmlns:p14="http://schemas.microsoft.com/office/powerpoint/2010/main" val="2860716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F078F09-1E69-4189-B898-4C79A55C086D}" type="slidenum">
              <a:rPr lang="sv-SE" smtClean="0"/>
              <a:t>37</a:t>
            </a:fld>
            <a:endParaRPr lang="sv-SE"/>
          </a:p>
        </p:txBody>
      </p:sp>
    </p:spTree>
    <p:extLst>
      <p:ext uri="{BB962C8B-B14F-4D97-AF65-F5344CB8AC3E}">
        <p14:creationId xmlns:p14="http://schemas.microsoft.com/office/powerpoint/2010/main" val="313439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Grooming</a:t>
            </a:r>
            <a:r>
              <a:rPr lang="sv-SE"/>
              <a:t> - är när en vuxen försöker bli vän med ett barn online för att senare kunna utnyttja dem, ofta genom att vara snäll eller intresserad av samma saker som barnet. Detta är brottsligt…</a:t>
            </a:r>
            <a:endParaRPr lang="en-US"/>
          </a:p>
        </p:txBody>
      </p:sp>
      <p:sp>
        <p:nvSpPr>
          <p:cNvPr id="4" name="Platshållare för bildnummer 3"/>
          <p:cNvSpPr>
            <a:spLocks noGrp="1"/>
          </p:cNvSpPr>
          <p:nvPr>
            <p:ph type="sldNum" sz="quarter" idx="5"/>
          </p:nvPr>
        </p:nvSpPr>
        <p:spPr/>
        <p:txBody>
          <a:bodyPr/>
          <a:lstStyle/>
          <a:p>
            <a:fld id="{3F078F09-1E69-4189-B898-4C79A55C086D}" type="slidenum">
              <a:rPr lang="sv-SE" smtClean="0"/>
              <a:t>4</a:t>
            </a:fld>
            <a:endParaRPr lang="sv-SE"/>
          </a:p>
        </p:txBody>
      </p:sp>
    </p:spTree>
    <p:extLst>
      <p:ext uri="{BB962C8B-B14F-4D97-AF65-F5344CB8AC3E}">
        <p14:creationId xmlns:p14="http://schemas.microsoft.com/office/powerpoint/2010/main" val="424956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rtl="0"/>
            <a:fld id="{5534C2EF-8A97-4DAF-B099-E567883644D6}" type="slidenum">
              <a:rPr lang="sv-SE" noProof="0" smtClean="0"/>
              <a:pPr rtl="0"/>
              <a:t>5</a:t>
            </a:fld>
            <a:endParaRPr lang="sv-SE" noProof="0"/>
          </a:p>
        </p:txBody>
      </p:sp>
    </p:spTree>
    <p:extLst>
      <p:ext uri="{BB962C8B-B14F-4D97-AF65-F5344CB8AC3E}">
        <p14:creationId xmlns:p14="http://schemas.microsoft.com/office/powerpoint/2010/main" val="344143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a:t>En farlig form av </a:t>
            </a:r>
            <a:r>
              <a:rPr lang="sv-SE" err="1"/>
              <a:t>catfishing</a:t>
            </a:r>
            <a:r>
              <a:rPr lang="sv-SE"/>
              <a:t> som drabbar barn och ungdomar är när de blir lurade att skicka nakenbilder på sig själva.</a:t>
            </a:r>
          </a:p>
          <a:p>
            <a:pPr marL="228600" indent="-228600">
              <a:buAutoNum type="arabicPeriod"/>
            </a:pPr>
            <a:r>
              <a:rPr lang="sv-SE"/>
              <a:t>Den som lurar dem kan till exempel säga att de är en jämnårig och be om bilder i utbyte mot falska löften om vänskap eller kärlek. När väl en skickat bilderna, hotar personen med att sprida bilderna om de inte får pengar. Detta är en form av utpressning och kan vara mycket skadligt. </a:t>
            </a:r>
          </a:p>
        </p:txBody>
      </p:sp>
      <p:sp>
        <p:nvSpPr>
          <p:cNvPr id="4" name="Platshållare för bildnummer 3"/>
          <p:cNvSpPr>
            <a:spLocks noGrp="1"/>
          </p:cNvSpPr>
          <p:nvPr>
            <p:ph type="sldNum" sz="quarter" idx="5"/>
          </p:nvPr>
        </p:nvSpPr>
        <p:spPr/>
        <p:txBody>
          <a:bodyPr/>
          <a:lstStyle/>
          <a:p>
            <a:fld id="{3F078F09-1E69-4189-B898-4C79A55C086D}" type="slidenum">
              <a:rPr lang="sv-SE" smtClean="0"/>
              <a:t>7</a:t>
            </a:fld>
            <a:endParaRPr lang="sv-SE"/>
          </a:p>
        </p:txBody>
      </p:sp>
    </p:spTree>
    <p:extLst>
      <p:ext uri="{BB962C8B-B14F-4D97-AF65-F5344CB8AC3E}">
        <p14:creationId xmlns:p14="http://schemas.microsoft.com/office/powerpoint/2010/main" val="124186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Användarvillkoren är ungefär samma i alla </a:t>
            </a:r>
            <a:r>
              <a:rPr lang="sv-SE" err="1"/>
              <a:t>onlinespel</a:t>
            </a:r>
            <a:r>
              <a:rPr lang="sv-SE"/>
              <a:t> och sociala medier. De flesta brukar se ut så här:</a:t>
            </a:r>
            <a:endParaRPr lang="en-US"/>
          </a:p>
        </p:txBody>
      </p:sp>
      <p:sp>
        <p:nvSpPr>
          <p:cNvPr id="4" name="Slide Number Placeholder 3"/>
          <p:cNvSpPr>
            <a:spLocks noGrp="1"/>
          </p:cNvSpPr>
          <p:nvPr>
            <p:ph type="sldNum" sz="quarter" idx="5"/>
          </p:nvPr>
        </p:nvSpPr>
        <p:spPr/>
        <p:txBody>
          <a:bodyPr/>
          <a:lstStyle/>
          <a:p>
            <a:fld id="{3F078F09-1E69-4189-B898-4C79A55C086D}" type="slidenum">
              <a:rPr lang="sv-SE" smtClean="0"/>
              <a:t>8</a:t>
            </a:fld>
            <a:endParaRPr lang="sv-SE"/>
          </a:p>
        </p:txBody>
      </p:sp>
    </p:spTree>
    <p:extLst>
      <p:ext uri="{BB962C8B-B14F-4D97-AF65-F5344CB8AC3E}">
        <p14:creationId xmlns:p14="http://schemas.microsoft.com/office/powerpoint/2010/main" val="417380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Tänk på att dessa regler finns för att skydda barn….och..? </a:t>
            </a:r>
            <a:endParaRPr lang="en-US"/>
          </a:p>
          <a:p>
            <a:r>
              <a:rPr lang="sv-SE"/>
              <a:t>Inte göra reklam för barn under 13 år. </a:t>
            </a:r>
            <a:endParaRPr lang="en-US">
              <a:ea typeface="Calibri"/>
              <a:cs typeface="Calibri"/>
            </a:endParaRPr>
          </a:p>
          <a:p>
            <a:pPr marL="171450" indent="-171450">
              <a:buFont typeface="Calibri"/>
              <a:buChar char="-"/>
            </a:pPr>
            <a:r>
              <a:rPr lang="sv-SE">
                <a:ea typeface="Calibri"/>
                <a:cs typeface="Calibri"/>
              </a:rPr>
              <a:t>EU: Sätter press, </a:t>
            </a:r>
            <a:r>
              <a:rPr lang="sv-SE" err="1">
                <a:ea typeface="Calibri"/>
                <a:cs typeface="Calibri"/>
              </a:rPr>
              <a:t>instagrams</a:t>
            </a:r>
            <a:r>
              <a:rPr lang="sv-SE">
                <a:ea typeface="Calibri"/>
                <a:cs typeface="Calibri"/>
              </a:rPr>
              <a:t> tonårskonton. </a:t>
            </a:r>
          </a:p>
        </p:txBody>
      </p:sp>
      <p:sp>
        <p:nvSpPr>
          <p:cNvPr id="4" name="Platshållare för bildnummer 3"/>
          <p:cNvSpPr>
            <a:spLocks noGrp="1"/>
          </p:cNvSpPr>
          <p:nvPr>
            <p:ph type="sldNum" sz="quarter" idx="5"/>
          </p:nvPr>
        </p:nvSpPr>
        <p:spPr/>
        <p:txBody>
          <a:bodyPr/>
          <a:lstStyle/>
          <a:p>
            <a:fld id="{3F078F09-1E69-4189-B898-4C79A55C086D}" type="slidenum">
              <a:rPr lang="sv-SE" smtClean="0"/>
              <a:t>9</a:t>
            </a:fld>
            <a:endParaRPr lang="sv-SE"/>
          </a:p>
        </p:txBody>
      </p:sp>
    </p:spTree>
    <p:extLst>
      <p:ext uri="{BB962C8B-B14F-4D97-AF65-F5344CB8AC3E}">
        <p14:creationId xmlns:p14="http://schemas.microsoft.com/office/powerpoint/2010/main" val="372441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a typeface="Calibri"/>
                <a:cs typeface="Calibri"/>
              </a:rPr>
              <a:t>51% av flickorna</a:t>
            </a:r>
          </a:p>
          <a:p>
            <a:r>
              <a:rPr lang="sv-SE" dirty="0">
                <a:ea typeface="Calibri"/>
                <a:cs typeface="Calibri"/>
              </a:rPr>
              <a:t>18% av pojkarna</a:t>
            </a:r>
          </a:p>
        </p:txBody>
      </p:sp>
      <p:sp>
        <p:nvSpPr>
          <p:cNvPr id="4" name="Platshållare för bildnummer 3"/>
          <p:cNvSpPr>
            <a:spLocks noGrp="1"/>
          </p:cNvSpPr>
          <p:nvPr>
            <p:ph type="sldNum" sz="quarter" idx="5"/>
          </p:nvPr>
        </p:nvSpPr>
        <p:spPr/>
        <p:txBody>
          <a:bodyPr/>
          <a:lstStyle/>
          <a:p>
            <a:pPr rtl="0"/>
            <a:fld id="{5534C2EF-8A97-4DAF-B099-E567883644D6}" type="slidenum">
              <a:rPr lang="sv-SE" noProof="0" smtClean="0"/>
              <a:pPr rtl="0"/>
              <a:t>17</a:t>
            </a:fld>
            <a:endParaRPr lang="sv-SE" noProof="0"/>
          </a:p>
        </p:txBody>
      </p:sp>
    </p:spTree>
    <p:extLst>
      <p:ext uri="{BB962C8B-B14F-4D97-AF65-F5344CB8AC3E}">
        <p14:creationId xmlns:p14="http://schemas.microsoft.com/office/powerpoint/2010/main" val="107794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Mycket som kan vara härligt med telefonen, men telefonen kan också bli ett monster. </a:t>
            </a:r>
          </a:p>
          <a:p>
            <a:endParaRPr lang="sv-SE"/>
          </a:p>
        </p:txBody>
      </p:sp>
      <p:sp>
        <p:nvSpPr>
          <p:cNvPr id="4" name="Platshållare för bildnummer 3"/>
          <p:cNvSpPr>
            <a:spLocks noGrp="1"/>
          </p:cNvSpPr>
          <p:nvPr>
            <p:ph type="sldNum" sz="quarter" idx="5"/>
          </p:nvPr>
        </p:nvSpPr>
        <p:spPr/>
        <p:txBody>
          <a:bodyPr/>
          <a:lstStyle/>
          <a:p>
            <a:fld id="{BDC0324B-6D2E-4A64-A7FD-831F241F4BA4}" type="slidenum">
              <a:rPr lang="sv-SE" smtClean="0"/>
              <a:t>18</a:t>
            </a:fld>
            <a:endParaRPr lang="sv-SE"/>
          </a:p>
        </p:txBody>
      </p:sp>
    </p:spTree>
    <p:extLst>
      <p:ext uri="{BB962C8B-B14F-4D97-AF65-F5344CB8AC3E}">
        <p14:creationId xmlns:p14="http://schemas.microsoft.com/office/powerpoint/2010/main" val="245768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CDE1B1-CE36-366C-EED6-32AB0DB7FAB6}"/>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1E563F7-E8BA-7C1B-5A3C-CC145FEFF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551D08B-5543-B00D-F57A-DED0A5DB98AB}"/>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5" name="Platshållare för sidfot 4">
            <a:extLst>
              <a:ext uri="{FF2B5EF4-FFF2-40B4-BE49-F238E27FC236}">
                <a16:creationId xmlns:a16="http://schemas.microsoft.com/office/drawing/2014/main" id="{2ADDB454-B02A-E3FF-88B6-6CA718C93FF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D4B16BB-06AE-C098-22E3-FFFF9C3CF841}"/>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17804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7C9FA7-9AB3-577B-AB55-C81517E879D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7C11479-3E1D-5915-AEE3-F0F8A79974F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9533A69-7A83-F6D4-91C1-3E40858B4F2A}"/>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5" name="Platshållare för sidfot 4">
            <a:extLst>
              <a:ext uri="{FF2B5EF4-FFF2-40B4-BE49-F238E27FC236}">
                <a16:creationId xmlns:a16="http://schemas.microsoft.com/office/drawing/2014/main" id="{AC3A6620-524C-904B-4C6C-B2F437329BE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3644A73-AE13-414D-24E7-447A4B509364}"/>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161493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ED89AD30-AC95-3347-3A5D-59ACB852BDF5}"/>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BB4C54E-88F2-CE2A-8C8F-B442D782AB7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4B185A8-9DA3-C110-C463-4AD5EA0D388A}"/>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5" name="Platshållare för sidfot 4">
            <a:extLst>
              <a:ext uri="{FF2B5EF4-FFF2-40B4-BE49-F238E27FC236}">
                <a16:creationId xmlns:a16="http://schemas.microsoft.com/office/drawing/2014/main" id="{93B7DA4E-DED6-B060-9433-AA5D232A8C4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46402A9-84EF-3467-14BC-952CD224FE4C}"/>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345712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0456D6-58BF-F354-B537-EF248BA9601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9A97BB-5575-1C87-DB9B-36429772BF3E}"/>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BBAEE27-3336-A9ED-6D1B-1290F5205E2E}"/>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5" name="Platshållare för sidfot 4">
            <a:extLst>
              <a:ext uri="{FF2B5EF4-FFF2-40B4-BE49-F238E27FC236}">
                <a16:creationId xmlns:a16="http://schemas.microsoft.com/office/drawing/2014/main" id="{44C90885-6325-98E0-A54B-DFB7DBA213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8D3B29F-2D20-F15F-2460-55AF11D44DDC}"/>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2731432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7B5AA9-5CE6-10D3-38F0-DE6436C8EFA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F645DCF5-447A-98AC-EE76-7D59130464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96394AB-6A4E-7A47-7C1B-4BB61F5AEEC0}"/>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5" name="Platshållare för sidfot 4">
            <a:extLst>
              <a:ext uri="{FF2B5EF4-FFF2-40B4-BE49-F238E27FC236}">
                <a16:creationId xmlns:a16="http://schemas.microsoft.com/office/drawing/2014/main" id="{A0B20940-2A0D-84C3-3FEB-A79812D218E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AE814FA-4D2C-FB7B-6C61-5AFC4DFB866A}"/>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822487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C731D9-E3FD-9C15-76D8-B5257BDFBE7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08012A1-2C30-2B25-4181-5FA693E8639C}"/>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3CC063F-3E8B-905F-BA60-9366864883C6}"/>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4768B7C-B22E-E193-FF03-1556CD72C35D}"/>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6" name="Platshållare för sidfot 5">
            <a:extLst>
              <a:ext uri="{FF2B5EF4-FFF2-40B4-BE49-F238E27FC236}">
                <a16:creationId xmlns:a16="http://schemas.microsoft.com/office/drawing/2014/main" id="{69701F81-0C20-6611-10F1-360CE150D57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FF6E543-9B31-DEF0-3DDA-E8A44FDABFAB}"/>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180028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A0261D-2A41-EE48-4181-C036A1BB3927}"/>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8909C92-1E92-220C-185C-B474F953EE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87F0326-A240-22AF-CEFE-D55081DFB79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A1EF6A9-C568-0588-31BE-C11BD2938B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EBD05F0-B1BB-3A8A-3813-B7752226100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AB61268-CC69-B7B1-77E7-AE951287012B}"/>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8" name="Platshållare för sidfot 7">
            <a:extLst>
              <a:ext uri="{FF2B5EF4-FFF2-40B4-BE49-F238E27FC236}">
                <a16:creationId xmlns:a16="http://schemas.microsoft.com/office/drawing/2014/main" id="{C84134E1-1D14-293D-214F-0276A551F404}"/>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BFAA6177-FF07-F618-9C6F-DEA627735903}"/>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177502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420530-885B-6175-11EA-9347D540304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F03BDB1-234C-60FF-5EB0-BD0EB8F5DFE9}"/>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4" name="Platshållare för sidfot 3">
            <a:extLst>
              <a:ext uri="{FF2B5EF4-FFF2-40B4-BE49-F238E27FC236}">
                <a16:creationId xmlns:a16="http://schemas.microsoft.com/office/drawing/2014/main" id="{BEC826F0-B95B-FFC1-5435-710D0C9FB3A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234038C-0019-D53F-0CD7-8F76CE8D8943}"/>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400713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A017641-D67F-D4BC-C32E-C153D0027ACB}"/>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3" name="Platshållare för sidfot 2">
            <a:extLst>
              <a:ext uri="{FF2B5EF4-FFF2-40B4-BE49-F238E27FC236}">
                <a16:creationId xmlns:a16="http://schemas.microsoft.com/office/drawing/2014/main" id="{663E8BA2-4972-4608-95F1-B8C1644B33B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5A3C99C-7A80-D7B9-15FE-A68E3933D122}"/>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141247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2D940F-FCFA-407D-0632-EB505CEB9CA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27FCEC6-950E-4661-C4DD-A9BCB011EC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7F028CF-7BAF-C617-C7DD-88FF5941F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6130ABD-B046-BE59-0DC9-401B7B0C6AED}"/>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6" name="Platshållare för sidfot 5">
            <a:extLst>
              <a:ext uri="{FF2B5EF4-FFF2-40B4-BE49-F238E27FC236}">
                <a16:creationId xmlns:a16="http://schemas.microsoft.com/office/drawing/2014/main" id="{F227EDD1-3CB5-BFCC-F9E5-EB9813E157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18B7680-4C6F-92D6-942E-0F51C54F1372}"/>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2886888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5A2F4-C8C4-96F1-C797-3800E0A987B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5915661-4FDF-F395-FF5C-1430FF5CDB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3C703FE-702F-0F1F-1ACD-7C75EA06C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61B5A1E-99CD-E8C5-1A9A-2BF9533716D7}"/>
              </a:ext>
            </a:extLst>
          </p:cNvPr>
          <p:cNvSpPr>
            <a:spLocks noGrp="1"/>
          </p:cNvSpPr>
          <p:nvPr>
            <p:ph type="dt" sz="half" idx="10"/>
          </p:nvPr>
        </p:nvSpPr>
        <p:spPr/>
        <p:txBody>
          <a:bodyPr/>
          <a:lstStyle/>
          <a:p>
            <a:fld id="{A83541AC-D22C-474C-92FC-85F3D86AFB70}" type="datetimeFigureOut">
              <a:rPr lang="sv-SE" smtClean="0"/>
              <a:t>2025-06-05</a:t>
            </a:fld>
            <a:endParaRPr lang="sv-SE"/>
          </a:p>
        </p:txBody>
      </p:sp>
      <p:sp>
        <p:nvSpPr>
          <p:cNvPr id="6" name="Platshållare för sidfot 5">
            <a:extLst>
              <a:ext uri="{FF2B5EF4-FFF2-40B4-BE49-F238E27FC236}">
                <a16:creationId xmlns:a16="http://schemas.microsoft.com/office/drawing/2014/main" id="{A65BE5E6-9AC3-0D11-67E6-384C24CD0B7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53976B9-B636-9CA6-2CE4-1B9B79E95516}"/>
              </a:ext>
            </a:extLst>
          </p:cNvPr>
          <p:cNvSpPr>
            <a:spLocks noGrp="1"/>
          </p:cNvSpPr>
          <p:nvPr>
            <p:ph type="sldNum" sz="quarter" idx="12"/>
          </p:nvPr>
        </p:nvSpPr>
        <p:spPr/>
        <p:txBody>
          <a:bodyPr/>
          <a:lstStyle/>
          <a:p>
            <a:fld id="{1EC02914-AAB8-41DB-A846-C7E3570F52A3}" type="slidenum">
              <a:rPr lang="sv-SE" smtClean="0"/>
              <a:t>‹#›</a:t>
            </a:fld>
            <a:endParaRPr lang="sv-SE"/>
          </a:p>
        </p:txBody>
      </p:sp>
    </p:spTree>
    <p:extLst>
      <p:ext uri="{BB962C8B-B14F-4D97-AF65-F5344CB8AC3E}">
        <p14:creationId xmlns:p14="http://schemas.microsoft.com/office/powerpoint/2010/main" val="353150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EC2C907-2E84-D17D-15EB-ED91D3A98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C123B9F-C474-48FD-2DE8-AD2F4C872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98212E1-31B2-DE40-1DC7-BF584851E4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3541AC-D22C-474C-92FC-85F3D86AFB70}" type="datetimeFigureOut">
              <a:rPr lang="sv-SE" smtClean="0"/>
              <a:t>2025-06-05</a:t>
            </a:fld>
            <a:endParaRPr lang="sv-SE"/>
          </a:p>
        </p:txBody>
      </p:sp>
      <p:sp>
        <p:nvSpPr>
          <p:cNvPr id="5" name="Platshållare för sidfot 4">
            <a:extLst>
              <a:ext uri="{FF2B5EF4-FFF2-40B4-BE49-F238E27FC236}">
                <a16:creationId xmlns:a16="http://schemas.microsoft.com/office/drawing/2014/main" id="{2DE8DC06-D0A2-0B3F-F1A2-11C45B5D0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6D1E9247-69CB-D097-985C-6A020FAB4A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C02914-AAB8-41DB-A846-C7E3570F52A3}" type="slidenum">
              <a:rPr lang="sv-SE" smtClean="0"/>
              <a:t>‹#›</a:t>
            </a:fld>
            <a:endParaRPr lang="sv-SE"/>
          </a:p>
        </p:txBody>
      </p:sp>
    </p:spTree>
    <p:extLst>
      <p:ext uri="{BB962C8B-B14F-4D97-AF65-F5344CB8AC3E}">
        <p14:creationId xmlns:p14="http://schemas.microsoft.com/office/powerpoint/2010/main" val="1749141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15_70DEFD3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png"/><Relationship Id="rId2" Type="http://schemas.microsoft.com/office/2018/10/relationships/comments" Target="../comments/modernComment_13B_7A9A44B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37.png"/><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1.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4.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76_FDA0904E.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apelsin, cirkel, kreativitet&#10;&#10;Automatiskt genererad beskrivning">
            <a:extLst>
              <a:ext uri="{FF2B5EF4-FFF2-40B4-BE49-F238E27FC236}">
                <a16:creationId xmlns:a16="http://schemas.microsoft.com/office/drawing/2014/main" id="{B6AE37AD-69F2-4DF1-2210-BC5C0FD5F2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83965" y="-2197883"/>
            <a:ext cx="5462027" cy="4745746"/>
          </a:xfrm>
          <a:prstGeom prst="rect">
            <a:avLst/>
          </a:prstGeom>
        </p:spPr>
      </p:pic>
      <p:sp>
        <p:nvSpPr>
          <p:cNvPr id="4" name="Rubrik 3">
            <a:extLst>
              <a:ext uri="{FF2B5EF4-FFF2-40B4-BE49-F238E27FC236}">
                <a16:creationId xmlns:a16="http://schemas.microsoft.com/office/drawing/2014/main" id="{70CC88F0-AD97-450A-81B1-7DFACCDCCC65}"/>
              </a:ext>
            </a:extLst>
          </p:cNvPr>
          <p:cNvSpPr>
            <a:spLocks noGrp="1"/>
          </p:cNvSpPr>
          <p:nvPr>
            <p:ph type="ctrTitle"/>
          </p:nvPr>
        </p:nvSpPr>
        <p:spPr>
          <a:xfrm>
            <a:off x="0" y="1743658"/>
            <a:ext cx="12192000" cy="1517562"/>
          </a:xfrm>
        </p:spPr>
        <p:txBody>
          <a:bodyPr>
            <a:noAutofit/>
          </a:bodyPr>
          <a:lstStyle/>
          <a:p>
            <a:r>
              <a:rPr lang="sv-SE" sz="8800" b="1">
                <a:solidFill>
                  <a:schemeClr val="accent2"/>
                </a:solidFill>
                <a:latin typeface="Avenir LT 55 Roman" panose="020B0503020000020003" pitchFamily="34" charset="0"/>
              </a:rPr>
              <a:t>NÄTSMART</a:t>
            </a:r>
            <a:endParaRPr lang="sv-SE" sz="8000" b="1">
              <a:solidFill>
                <a:schemeClr val="accent2"/>
              </a:solidFill>
              <a:latin typeface="Avenir LT 55 Roman" panose="020B0503020000020003" pitchFamily="34" charset="0"/>
            </a:endParaRPr>
          </a:p>
        </p:txBody>
      </p:sp>
      <p:pic>
        <p:nvPicPr>
          <p:cNvPr id="7" name="Bildobjekt 6" descr="En bild som visar apelsin, kreativitet&#10;&#10;Automatiskt genererad beskrivning">
            <a:extLst>
              <a:ext uri="{FF2B5EF4-FFF2-40B4-BE49-F238E27FC236}">
                <a16:creationId xmlns:a16="http://schemas.microsoft.com/office/drawing/2014/main" id="{04F06971-4F4D-8435-5B25-5CF2BC8172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7560629">
            <a:off x="-1722379" y="3593887"/>
            <a:ext cx="4149295" cy="6529510"/>
          </a:xfrm>
          <a:prstGeom prst="rect">
            <a:avLst/>
          </a:prstGeom>
        </p:spPr>
      </p:pic>
      <p:pic>
        <p:nvPicPr>
          <p:cNvPr id="9" name="Bildobjekt 8" descr="En bild som visar mask, ryggradslös&#10;&#10;Automatiskt genererad beskrivning">
            <a:extLst>
              <a:ext uri="{FF2B5EF4-FFF2-40B4-BE49-F238E27FC236}">
                <a16:creationId xmlns:a16="http://schemas.microsoft.com/office/drawing/2014/main" id="{418AFC0D-934D-6E25-B05A-A982B244E9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8119937">
            <a:off x="-2984528" y="-1985781"/>
            <a:ext cx="7023273" cy="4688903"/>
          </a:xfrm>
          <a:prstGeom prst="rect">
            <a:avLst/>
          </a:prstGeom>
        </p:spPr>
      </p:pic>
      <p:pic>
        <p:nvPicPr>
          <p:cNvPr id="12" name="Bildobjekt 11" descr="En bild som visar mask, ryggradslös&#10;&#10;Automatiskt genererad beskrivning">
            <a:extLst>
              <a:ext uri="{FF2B5EF4-FFF2-40B4-BE49-F238E27FC236}">
                <a16:creationId xmlns:a16="http://schemas.microsoft.com/office/drawing/2014/main" id="{25A18CDA-7934-579A-FD62-3C894D32E9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7530467">
            <a:off x="8282214" y="4883174"/>
            <a:ext cx="7023273" cy="4688903"/>
          </a:xfrm>
          <a:prstGeom prst="rect">
            <a:avLst/>
          </a:prstGeom>
        </p:spPr>
      </p:pic>
      <p:pic>
        <p:nvPicPr>
          <p:cNvPr id="14" name="Bildobjekt 13" descr="En bild som visar mörker, ljus&#10;&#10;Automatiskt genererad beskrivning">
            <a:extLst>
              <a:ext uri="{FF2B5EF4-FFF2-40B4-BE49-F238E27FC236}">
                <a16:creationId xmlns:a16="http://schemas.microsoft.com/office/drawing/2014/main" id="{BCD8FD02-42FC-1A95-CA5E-44F7D67FBDE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676191">
            <a:off x="385301" y="5157088"/>
            <a:ext cx="3689718" cy="3681786"/>
          </a:xfrm>
          <a:prstGeom prst="rect">
            <a:avLst/>
          </a:prstGeom>
        </p:spPr>
      </p:pic>
      <p:pic>
        <p:nvPicPr>
          <p:cNvPr id="15" name="Bildobjekt 14" descr="En bild som visar mörker, ljus&#10;&#10;Automatiskt genererad beskrivning">
            <a:extLst>
              <a:ext uri="{FF2B5EF4-FFF2-40B4-BE49-F238E27FC236}">
                <a16:creationId xmlns:a16="http://schemas.microsoft.com/office/drawing/2014/main" id="{705D25F7-9DFF-6CF1-F5E0-F3F4C71F2BC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676191">
            <a:off x="7998364" y="-2068904"/>
            <a:ext cx="3689718" cy="3681786"/>
          </a:xfrm>
          <a:prstGeom prst="rect">
            <a:avLst/>
          </a:prstGeom>
        </p:spPr>
      </p:pic>
      <p:pic>
        <p:nvPicPr>
          <p:cNvPr id="19" name="Bildobjekt 18" descr="En bild som visar Grafik, triangel, kreativitet&#10;&#10;Automatiskt genererad beskrivning">
            <a:extLst>
              <a:ext uri="{FF2B5EF4-FFF2-40B4-BE49-F238E27FC236}">
                <a16:creationId xmlns:a16="http://schemas.microsoft.com/office/drawing/2014/main" id="{C919E36B-6D99-DFE0-99BE-7AFE0F833DC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842721" y="2376896"/>
            <a:ext cx="458572" cy="729241"/>
          </a:xfrm>
          <a:prstGeom prst="rect">
            <a:avLst/>
          </a:prstGeom>
        </p:spPr>
      </p:pic>
      <p:pic>
        <p:nvPicPr>
          <p:cNvPr id="24" name="Bildobjekt 23" descr="En bild som visar hjul, ritning&#10;&#10;Automatiskt genererad beskrivning">
            <a:extLst>
              <a:ext uri="{FF2B5EF4-FFF2-40B4-BE49-F238E27FC236}">
                <a16:creationId xmlns:a16="http://schemas.microsoft.com/office/drawing/2014/main" id="{A45D2E47-0866-61A7-3910-1D38AB0294F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36137" y="544738"/>
            <a:ext cx="1919724" cy="283933"/>
          </a:xfrm>
          <a:prstGeom prst="rect">
            <a:avLst/>
          </a:prstGeom>
        </p:spPr>
      </p:pic>
      <p:pic>
        <p:nvPicPr>
          <p:cNvPr id="16" name="Picture 15">
            <a:extLst>
              <a:ext uri="{FF2B5EF4-FFF2-40B4-BE49-F238E27FC236}">
                <a16:creationId xmlns:a16="http://schemas.microsoft.com/office/drawing/2014/main" id="{8C5362DC-05F7-58EF-267C-9146329E852D}"/>
              </a:ext>
            </a:extLst>
          </p:cNvPr>
          <p:cNvPicPr>
            <a:picLocks noChangeAspect="1"/>
          </p:cNvPicPr>
          <p:nvPr/>
        </p:nvPicPr>
        <p:blipFill>
          <a:blip r:embed="rId9"/>
          <a:stretch>
            <a:fillRect/>
          </a:stretch>
        </p:blipFill>
        <p:spPr>
          <a:xfrm>
            <a:off x="2046413" y="3582843"/>
            <a:ext cx="3869063" cy="1610807"/>
          </a:xfrm>
          <a:prstGeom prst="rect">
            <a:avLst/>
          </a:prstGeom>
        </p:spPr>
      </p:pic>
      <p:pic>
        <p:nvPicPr>
          <p:cNvPr id="3" name="Picture 2">
            <a:extLst>
              <a:ext uri="{FF2B5EF4-FFF2-40B4-BE49-F238E27FC236}">
                <a16:creationId xmlns:a16="http://schemas.microsoft.com/office/drawing/2014/main" id="{FC39ECEF-956B-F97F-9E07-853D07D6CA46}"/>
              </a:ext>
            </a:extLst>
          </p:cNvPr>
          <p:cNvPicPr>
            <a:picLocks noChangeAspect="1"/>
          </p:cNvPicPr>
          <p:nvPr/>
        </p:nvPicPr>
        <p:blipFill>
          <a:blip r:embed="rId10"/>
          <a:stretch>
            <a:fillRect/>
          </a:stretch>
        </p:blipFill>
        <p:spPr>
          <a:xfrm>
            <a:off x="6346520" y="3786815"/>
            <a:ext cx="3308959" cy="1215467"/>
          </a:xfrm>
          <a:prstGeom prst="rect">
            <a:avLst/>
          </a:prstGeom>
        </p:spPr>
      </p:pic>
    </p:spTree>
    <p:extLst>
      <p:ext uri="{BB962C8B-B14F-4D97-AF65-F5344CB8AC3E}">
        <p14:creationId xmlns:p14="http://schemas.microsoft.com/office/powerpoint/2010/main" val="3741722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B27A1-50E3-7510-CCF9-996F62B899C2}"/>
              </a:ext>
            </a:extLst>
          </p:cNvPr>
          <p:cNvSpPr txBox="1">
            <a:spLocks/>
          </p:cNvSpPr>
          <p:nvPr/>
        </p:nvSpPr>
        <p:spPr>
          <a:xfrm>
            <a:off x="2556165" y="3276196"/>
            <a:ext cx="7079670" cy="13993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sv-SE" sz="5400" b="1">
                <a:solidFill>
                  <a:schemeClr val="accent2"/>
                </a:solidFill>
                <a:latin typeface="Avenir LT 55 Roman"/>
              </a:rPr>
              <a:t>VILKA BROTT HAR DU RÅKAT UT FÖR?</a:t>
            </a:r>
          </a:p>
          <a:p>
            <a:pPr algn="ctr"/>
            <a:r>
              <a:rPr lang="sv-SE" b="1">
                <a:solidFill>
                  <a:schemeClr val="accent2"/>
                </a:solidFill>
                <a:latin typeface="Avenir LT 55 Roman"/>
              </a:rPr>
              <a:t> </a:t>
            </a:r>
          </a:p>
        </p:txBody>
      </p:sp>
      <p:pic>
        <p:nvPicPr>
          <p:cNvPr id="3" name="Bildobjekt 2" descr="En bild som visar mask, ryggradslös&#10;&#10;Automatiskt genererad beskrivning">
            <a:extLst>
              <a:ext uri="{FF2B5EF4-FFF2-40B4-BE49-F238E27FC236}">
                <a16:creationId xmlns:a16="http://schemas.microsoft.com/office/drawing/2014/main" id="{A6093BDE-00A1-3503-5FFF-79247A7B4C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744629">
            <a:off x="8145325" y="-225174"/>
            <a:ext cx="7363995" cy="4916377"/>
          </a:xfrm>
          <a:prstGeom prst="rect">
            <a:avLst/>
          </a:prstGeom>
        </p:spPr>
      </p:pic>
      <p:pic>
        <p:nvPicPr>
          <p:cNvPr id="4" name="Bildobjekt 3" descr="En bild som visar mask, ryggradslös&#10;&#10;Automatiskt genererad beskrivning">
            <a:extLst>
              <a:ext uri="{FF2B5EF4-FFF2-40B4-BE49-F238E27FC236}">
                <a16:creationId xmlns:a16="http://schemas.microsoft.com/office/drawing/2014/main" id="{4485B500-93FF-A5F1-EC40-A93150254D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625672">
            <a:off x="-3235310" y="3850786"/>
            <a:ext cx="7363995" cy="4916377"/>
          </a:xfrm>
          <a:prstGeom prst="rect">
            <a:avLst/>
          </a:prstGeom>
        </p:spPr>
      </p:pic>
      <p:pic>
        <p:nvPicPr>
          <p:cNvPr id="5" name="Bildobjekt 4">
            <a:extLst>
              <a:ext uri="{FF2B5EF4-FFF2-40B4-BE49-F238E27FC236}">
                <a16:creationId xmlns:a16="http://schemas.microsoft.com/office/drawing/2014/main" id="{98ED4664-B02E-476B-34BB-A81142663A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4889070">
            <a:off x="-274998" y="-2236223"/>
            <a:ext cx="3537943" cy="3530338"/>
          </a:xfrm>
          <a:prstGeom prst="rect">
            <a:avLst/>
          </a:prstGeom>
        </p:spPr>
      </p:pic>
      <p:pic>
        <p:nvPicPr>
          <p:cNvPr id="6" name="Bildobjekt 5" descr="En bild som visar hjul, ritning&#10;&#10;Automatiskt genererad beskrivning">
            <a:extLst>
              <a:ext uri="{FF2B5EF4-FFF2-40B4-BE49-F238E27FC236}">
                <a16:creationId xmlns:a16="http://schemas.microsoft.com/office/drawing/2014/main" id="{9310ADD8-827C-A566-4590-B36B67CA70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4082227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B27A1-50E3-7510-CCF9-996F62B899C2}"/>
              </a:ext>
            </a:extLst>
          </p:cNvPr>
          <p:cNvSpPr txBox="1">
            <a:spLocks/>
          </p:cNvSpPr>
          <p:nvPr/>
        </p:nvSpPr>
        <p:spPr>
          <a:xfrm>
            <a:off x="2556165" y="3276196"/>
            <a:ext cx="7079670" cy="13993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sv-SE" sz="5400" b="1">
                <a:solidFill>
                  <a:schemeClr val="accent2"/>
                </a:solidFill>
                <a:latin typeface="Avenir LT 55 Roman"/>
              </a:rPr>
              <a:t>VILKA BROTT HAR DU BEGÅTT?</a:t>
            </a:r>
          </a:p>
          <a:p>
            <a:pPr algn="ctr"/>
            <a:r>
              <a:rPr lang="sv-SE" b="1">
                <a:solidFill>
                  <a:schemeClr val="accent2"/>
                </a:solidFill>
                <a:latin typeface="Avenir LT 55 Roman"/>
              </a:rPr>
              <a:t> </a:t>
            </a:r>
          </a:p>
        </p:txBody>
      </p:sp>
      <p:pic>
        <p:nvPicPr>
          <p:cNvPr id="3" name="Bildobjekt 2" descr="En bild som visar mask, ryggradslös&#10;&#10;Automatiskt genererad beskrivning">
            <a:extLst>
              <a:ext uri="{FF2B5EF4-FFF2-40B4-BE49-F238E27FC236}">
                <a16:creationId xmlns:a16="http://schemas.microsoft.com/office/drawing/2014/main" id="{A6093BDE-00A1-3503-5FFF-79247A7B4C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744629">
            <a:off x="8145325" y="-225174"/>
            <a:ext cx="7363995" cy="4916377"/>
          </a:xfrm>
          <a:prstGeom prst="rect">
            <a:avLst/>
          </a:prstGeom>
        </p:spPr>
      </p:pic>
      <p:pic>
        <p:nvPicPr>
          <p:cNvPr id="4" name="Bildobjekt 3" descr="En bild som visar mask, ryggradslös&#10;&#10;Automatiskt genererad beskrivning">
            <a:extLst>
              <a:ext uri="{FF2B5EF4-FFF2-40B4-BE49-F238E27FC236}">
                <a16:creationId xmlns:a16="http://schemas.microsoft.com/office/drawing/2014/main" id="{4485B500-93FF-A5F1-EC40-A93150254D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625672">
            <a:off x="-3235310" y="3850786"/>
            <a:ext cx="7363995" cy="4916377"/>
          </a:xfrm>
          <a:prstGeom prst="rect">
            <a:avLst/>
          </a:prstGeom>
        </p:spPr>
      </p:pic>
      <p:pic>
        <p:nvPicPr>
          <p:cNvPr id="5" name="Bildobjekt 4">
            <a:extLst>
              <a:ext uri="{FF2B5EF4-FFF2-40B4-BE49-F238E27FC236}">
                <a16:creationId xmlns:a16="http://schemas.microsoft.com/office/drawing/2014/main" id="{98ED4664-B02E-476B-34BB-A81142663A5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4889070">
            <a:off x="-274998" y="-2236223"/>
            <a:ext cx="3537943" cy="3530338"/>
          </a:xfrm>
          <a:prstGeom prst="rect">
            <a:avLst/>
          </a:prstGeom>
        </p:spPr>
      </p:pic>
      <p:pic>
        <p:nvPicPr>
          <p:cNvPr id="6" name="Bildobjekt 5" descr="En bild som visar hjul, ritning&#10;&#10;Automatiskt genererad beskrivning">
            <a:extLst>
              <a:ext uri="{FF2B5EF4-FFF2-40B4-BE49-F238E27FC236}">
                <a16:creationId xmlns:a16="http://schemas.microsoft.com/office/drawing/2014/main" id="{9310ADD8-827C-A566-4590-B36B67CA70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1893662000"/>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E9CA7FB5-AE0E-F6C0-6EEB-0AA124FE20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4361" y="0"/>
            <a:ext cx="10286243" cy="6858000"/>
          </a:xfrm>
          <a:prstGeom prst="rect">
            <a:avLst/>
          </a:prstGeom>
        </p:spPr>
      </p:pic>
      <p:pic>
        <p:nvPicPr>
          <p:cNvPr id="8" name="Bildobjekt 7" descr="En bild som visar siluett, svart och vit&#10;&#10;Automatiskt genererad beskrivning">
            <a:extLst>
              <a:ext uri="{FF2B5EF4-FFF2-40B4-BE49-F238E27FC236}">
                <a16:creationId xmlns:a16="http://schemas.microsoft.com/office/drawing/2014/main" id="{D4A0266E-644D-4464-EBDA-36740EF010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9016" y="-93945"/>
            <a:ext cx="2665168" cy="9746992"/>
          </a:xfrm>
          <a:prstGeom prst="rect">
            <a:avLst/>
          </a:prstGeom>
        </p:spPr>
      </p:pic>
      <p:sp>
        <p:nvSpPr>
          <p:cNvPr id="14" name="Rektangel 13">
            <a:extLst>
              <a:ext uri="{FF2B5EF4-FFF2-40B4-BE49-F238E27FC236}">
                <a16:creationId xmlns:a16="http://schemas.microsoft.com/office/drawing/2014/main" id="{A9471616-CEF0-9C28-EBF3-B6077CA92FB1}"/>
              </a:ext>
            </a:extLst>
          </p:cNvPr>
          <p:cNvSpPr/>
          <p:nvPr/>
        </p:nvSpPr>
        <p:spPr>
          <a:xfrm>
            <a:off x="5495925" y="0"/>
            <a:ext cx="686752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5394961" y="763073"/>
            <a:ext cx="6067696" cy="608527"/>
          </a:xfrm>
        </p:spPr>
        <p:txBody>
          <a:bodyPr>
            <a:noAutofit/>
          </a:bodyPr>
          <a:lstStyle/>
          <a:p>
            <a:r>
              <a:rPr lang="sv-SE" sz="3200" b="1">
                <a:solidFill>
                  <a:schemeClr val="accent2"/>
                </a:solidFill>
                <a:latin typeface="Avenir LT 55 Roman"/>
              </a:rPr>
              <a:t>HJÄLP BARNET ATT…</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5394961" y="1755647"/>
            <a:ext cx="5989320" cy="4339280"/>
          </a:xfrm>
        </p:spPr>
        <p:txBody>
          <a:bodyPr vert="horz" lIns="91440" tIns="45720" rIns="91440" bIns="45720" rtlCol="0" anchor="t">
            <a:normAutofit/>
          </a:bodyPr>
          <a:lstStyle/>
          <a:p>
            <a:pPr>
              <a:lnSpc>
                <a:spcPct val="100000"/>
              </a:lnSpc>
              <a:spcBef>
                <a:spcPts val="1800"/>
              </a:spcBef>
            </a:pPr>
            <a:r>
              <a:rPr lang="sv-SE" sz="2200" dirty="0">
                <a:solidFill>
                  <a:schemeClr val="accent2"/>
                </a:solidFill>
                <a:latin typeface="Avenir LT 35 Light"/>
              </a:rPr>
              <a:t>Avsluta kontakten </a:t>
            </a:r>
            <a:endParaRPr lang="en-US"/>
          </a:p>
          <a:p>
            <a:pPr>
              <a:lnSpc>
                <a:spcPct val="100000"/>
              </a:lnSpc>
              <a:spcBef>
                <a:spcPts val="1800"/>
              </a:spcBef>
            </a:pPr>
            <a:r>
              <a:rPr lang="sv-SE" sz="2200" dirty="0">
                <a:solidFill>
                  <a:schemeClr val="accent2"/>
                </a:solidFill>
                <a:latin typeface="Avenir LT 35 Light"/>
              </a:rPr>
              <a:t>Säga stopp, nej och hej då</a:t>
            </a:r>
          </a:p>
          <a:p>
            <a:pPr>
              <a:lnSpc>
                <a:spcPct val="100000"/>
              </a:lnSpc>
              <a:spcBef>
                <a:spcPts val="1800"/>
              </a:spcBef>
            </a:pPr>
            <a:r>
              <a:rPr lang="sv-SE" sz="2200" dirty="0">
                <a:solidFill>
                  <a:schemeClr val="accent2"/>
                </a:solidFill>
                <a:latin typeface="Avenir LT 35 Light"/>
              </a:rPr>
              <a:t>Ljuga</a:t>
            </a:r>
            <a:endParaRPr lang="sv-SE" sz="2200" dirty="0">
              <a:solidFill>
                <a:schemeClr val="accent2"/>
              </a:solidFill>
              <a:latin typeface="Avenir LT 35 Light" panose="020B0303020000020003" pitchFamily="34" charset="0"/>
            </a:endParaRPr>
          </a:p>
          <a:p>
            <a:pPr>
              <a:lnSpc>
                <a:spcPct val="100000"/>
              </a:lnSpc>
              <a:spcBef>
                <a:spcPts val="1800"/>
              </a:spcBef>
            </a:pPr>
            <a:r>
              <a:rPr lang="sv-SE" sz="2200" dirty="0">
                <a:solidFill>
                  <a:schemeClr val="accent2"/>
                </a:solidFill>
                <a:latin typeface="Avenir LT 35 Light"/>
              </a:rPr>
              <a:t>Förstå att det aldrig är dennes fel</a:t>
            </a:r>
          </a:p>
          <a:p>
            <a:pPr>
              <a:lnSpc>
                <a:spcPct val="100000"/>
              </a:lnSpc>
              <a:spcBef>
                <a:spcPts val="1800"/>
              </a:spcBef>
            </a:pPr>
            <a:r>
              <a:rPr lang="sv-SE" sz="2200" dirty="0">
                <a:solidFill>
                  <a:schemeClr val="accent2"/>
                </a:solidFill>
                <a:latin typeface="Avenir LT 35 Light"/>
              </a:rPr>
              <a:t>Alltid ta hjälp av en vuxen</a:t>
            </a:r>
          </a:p>
          <a:p>
            <a:pPr>
              <a:lnSpc>
                <a:spcPct val="100000"/>
              </a:lnSpc>
              <a:spcBef>
                <a:spcPts val="1800"/>
              </a:spcBef>
            </a:pPr>
            <a:endParaRPr lang="sv-SE" sz="2200">
              <a:solidFill>
                <a:schemeClr val="accent2"/>
              </a:solidFill>
              <a:latin typeface="Avenir LT 35 Light" panose="020B0303020000020003" pitchFamily="34" charset="0"/>
            </a:endParaRPr>
          </a:p>
        </p:txBody>
      </p:sp>
      <p:pic>
        <p:nvPicPr>
          <p:cNvPr id="7" name="Bildobjekt 6">
            <a:extLst>
              <a:ext uri="{FF2B5EF4-FFF2-40B4-BE49-F238E27FC236}">
                <a16:creationId xmlns:a16="http://schemas.microsoft.com/office/drawing/2014/main" id="{A3ADC5B5-B0EE-FB4B-2E9B-DFA9BE3C521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pic>
        <p:nvPicPr>
          <p:cNvPr id="9" name="Bildobjekt 8">
            <a:extLst>
              <a:ext uri="{FF2B5EF4-FFF2-40B4-BE49-F238E27FC236}">
                <a16:creationId xmlns:a16="http://schemas.microsoft.com/office/drawing/2014/main" id="{7F7DB562-1DE6-F7B3-0A98-2A737B0A0E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3509231">
            <a:off x="2885165" y="4590843"/>
            <a:ext cx="3537943" cy="3530338"/>
          </a:xfrm>
          <a:prstGeom prst="rect">
            <a:avLst/>
          </a:prstGeom>
        </p:spPr>
      </p:pic>
      <p:pic>
        <p:nvPicPr>
          <p:cNvPr id="10" name="Bildobjekt 9" descr="En bild som visar hjul, ritning&#10;&#10;Automatiskt genererad beskrivning">
            <a:extLst>
              <a:ext uri="{FF2B5EF4-FFF2-40B4-BE49-F238E27FC236}">
                <a16:creationId xmlns:a16="http://schemas.microsoft.com/office/drawing/2014/main" id="{7218C735-60D7-D0F7-BF3D-089CD4834FC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205693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 siluett, inomhus, Backgrundsljus&#10;&#10;Automatiskt genererad beskrivning">
            <a:extLst>
              <a:ext uri="{FF2B5EF4-FFF2-40B4-BE49-F238E27FC236}">
                <a16:creationId xmlns:a16="http://schemas.microsoft.com/office/drawing/2014/main" id="{7F272E00-3993-6B3B-672F-EBE50CE1B41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33083" y="-1"/>
            <a:ext cx="12096750" cy="6912429"/>
          </a:xfrm>
          <a:prstGeom prst="rect">
            <a:avLst/>
          </a:prstGeom>
        </p:spPr>
      </p:pic>
      <p:pic>
        <p:nvPicPr>
          <p:cNvPr id="4" name="Bildobjekt 3" descr="En bild som visar vit, svart, svart och vit, siluett&#10;&#10;Automatiskt genererad beskrivning">
            <a:extLst>
              <a:ext uri="{FF2B5EF4-FFF2-40B4-BE49-F238E27FC236}">
                <a16:creationId xmlns:a16="http://schemas.microsoft.com/office/drawing/2014/main" id="{C3D65EF9-6AA7-15C8-EAA9-4653F28F49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4198299" y="-114832"/>
            <a:ext cx="3179517" cy="7181588"/>
          </a:xfrm>
          <a:prstGeom prst="rect">
            <a:avLst/>
          </a:prstGeom>
        </p:spPr>
      </p:pic>
      <p:sp>
        <p:nvSpPr>
          <p:cNvPr id="3" name="Rektangel 2">
            <a:extLst>
              <a:ext uri="{FF2B5EF4-FFF2-40B4-BE49-F238E27FC236}">
                <a16:creationId xmlns:a16="http://schemas.microsoft.com/office/drawing/2014/main" id="{56836597-209B-00E5-2657-54FE193CD800}"/>
              </a:ext>
            </a:extLst>
          </p:cNvPr>
          <p:cNvSpPr/>
          <p:nvPr/>
        </p:nvSpPr>
        <p:spPr>
          <a:xfrm>
            <a:off x="-491439" y="0"/>
            <a:ext cx="686752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688EEB87-D4A2-5D6E-2ACF-4555C705A88D}"/>
              </a:ext>
            </a:extLst>
          </p:cNvPr>
          <p:cNvSpPr>
            <a:spLocks noGrp="1"/>
          </p:cNvSpPr>
          <p:nvPr>
            <p:ph type="title"/>
          </p:nvPr>
        </p:nvSpPr>
        <p:spPr>
          <a:xfrm>
            <a:off x="1128327" y="939809"/>
            <a:ext cx="4928804" cy="1132634"/>
          </a:xfrm>
        </p:spPr>
        <p:txBody>
          <a:bodyPr>
            <a:noAutofit/>
          </a:bodyPr>
          <a:lstStyle/>
          <a:p>
            <a:r>
              <a:rPr lang="sv-SE" sz="3200" b="1">
                <a:solidFill>
                  <a:schemeClr val="accent2"/>
                </a:solidFill>
                <a:latin typeface="Avenir LT 55 Roman"/>
              </a:rPr>
              <a:t>VAD GÖR JAG?</a:t>
            </a:r>
          </a:p>
        </p:txBody>
      </p:sp>
      <p:sp>
        <p:nvSpPr>
          <p:cNvPr id="6" name="Platshållare för innehåll 2">
            <a:extLst>
              <a:ext uri="{FF2B5EF4-FFF2-40B4-BE49-F238E27FC236}">
                <a16:creationId xmlns:a16="http://schemas.microsoft.com/office/drawing/2014/main" id="{62A1A0D7-B9B5-B9B7-EE13-D5B83F4D6C10}"/>
              </a:ext>
            </a:extLst>
          </p:cNvPr>
          <p:cNvSpPr>
            <a:spLocks noGrp="1"/>
          </p:cNvSpPr>
          <p:nvPr>
            <p:ph sz="half" idx="1"/>
          </p:nvPr>
        </p:nvSpPr>
        <p:spPr>
          <a:xfrm>
            <a:off x="1128327" y="2170496"/>
            <a:ext cx="5507405" cy="3808927"/>
          </a:xfrm>
        </p:spPr>
        <p:txBody>
          <a:bodyPr>
            <a:normAutofit/>
          </a:bodyPr>
          <a:lstStyle/>
          <a:p>
            <a:pPr>
              <a:spcBef>
                <a:spcPts val="1800"/>
              </a:spcBef>
            </a:pPr>
            <a:r>
              <a:rPr lang="sv-SE" sz="2200">
                <a:solidFill>
                  <a:schemeClr val="accent2"/>
                </a:solidFill>
                <a:latin typeface="Avenir LT 35 Light" panose="020B0303020000020003" pitchFamily="34" charset="0"/>
              </a:rPr>
              <a:t>Källkritik</a:t>
            </a:r>
          </a:p>
          <a:p>
            <a:pPr>
              <a:spcBef>
                <a:spcPts val="1800"/>
              </a:spcBef>
            </a:pPr>
            <a:r>
              <a:rPr lang="sv-SE" sz="2200">
                <a:solidFill>
                  <a:schemeClr val="accent2"/>
                </a:solidFill>
                <a:latin typeface="Avenir LT 35 Light" panose="020B0303020000020003" pitchFamily="34" charset="0"/>
              </a:rPr>
              <a:t>Vad vill denna person mig?</a:t>
            </a:r>
          </a:p>
          <a:p>
            <a:pPr>
              <a:spcBef>
                <a:spcPts val="1800"/>
              </a:spcBef>
            </a:pPr>
            <a:r>
              <a:rPr lang="sv-SE" sz="2200">
                <a:solidFill>
                  <a:schemeClr val="accent2"/>
                </a:solidFill>
                <a:latin typeface="Avenir LT 35 Light" panose="020B0303020000020003" pitchFamily="34" charset="0"/>
              </a:rPr>
              <a:t>Be personen sätta på kameran eller prata i micken</a:t>
            </a:r>
          </a:p>
          <a:p>
            <a:pPr>
              <a:spcBef>
                <a:spcPts val="1800"/>
              </a:spcBef>
            </a:pPr>
            <a:r>
              <a:rPr lang="sv-SE" sz="2200">
                <a:solidFill>
                  <a:schemeClr val="accent2"/>
                </a:solidFill>
                <a:latin typeface="Avenir LT 35 Light" panose="020B0303020000020003" pitchFamily="34" charset="0"/>
              </a:rPr>
              <a:t>Be om personens Instagram och </a:t>
            </a:r>
            <a:r>
              <a:rPr lang="sv-SE" sz="2200" err="1">
                <a:solidFill>
                  <a:schemeClr val="accent2"/>
                </a:solidFill>
                <a:latin typeface="Avenir LT 35 Light" panose="020B0303020000020003" pitchFamily="34" charset="0"/>
              </a:rPr>
              <a:t>TikTok</a:t>
            </a:r>
            <a:r>
              <a:rPr lang="sv-SE" sz="2200">
                <a:solidFill>
                  <a:schemeClr val="accent2"/>
                </a:solidFill>
                <a:latin typeface="Avenir LT 35 Light" panose="020B0303020000020003" pitchFamily="34" charset="0"/>
              </a:rPr>
              <a:t>. Går det att se att det är samma person?</a:t>
            </a:r>
          </a:p>
          <a:p>
            <a:pPr>
              <a:spcBef>
                <a:spcPts val="1800"/>
              </a:spcBef>
            </a:pPr>
            <a:r>
              <a:rPr lang="sv-SE" sz="2200">
                <a:solidFill>
                  <a:schemeClr val="accent2"/>
                </a:solidFill>
                <a:latin typeface="Avenir LT 35 Light" panose="020B0303020000020003" pitchFamily="34" charset="0"/>
              </a:rPr>
              <a:t>Berätta för en vuxen!</a:t>
            </a:r>
          </a:p>
          <a:p>
            <a:pPr>
              <a:spcBef>
                <a:spcPts val="1800"/>
              </a:spcBef>
            </a:pPr>
            <a:endParaRPr lang="sv-SE" sz="2200">
              <a:solidFill>
                <a:schemeClr val="accent2"/>
              </a:solidFill>
              <a:latin typeface="Avenir LT 35 Light" panose="020B0303020000020003" pitchFamily="34" charset="0"/>
            </a:endParaRPr>
          </a:p>
        </p:txBody>
      </p:sp>
      <p:pic>
        <p:nvPicPr>
          <p:cNvPr id="7" name="Bildobjekt 6">
            <a:extLst>
              <a:ext uri="{FF2B5EF4-FFF2-40B4-BE49-F238E27FC236}">
                <a16:creationId xmlns:a16="http://schemas.microsoft.com/office/drawing/2014/main" id="{2572035B-E164-1DBB-5550-409B666C98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3509231">
            <a:off x="5466807" y="-1498459"/>
            <a:ext cx="3537943" cy="3530338"/>
          </a:xfrm>
          <a:prstGeom prst="rect">
            <a:avLst/>
          </a:prstGeom>
        </p:spPr>
      </p:pic>
      <p:pic>
        <p:nvPicPr>
          <p:cNvPr id="8" name="Bildobjekt 7" descr="En bild som visar hjul, ritning&#10;&#10;Automatiskt genererad beskrivning">
            <a:extLst>
              <a:ext uri="{FF2B5EF4-FFF2-40B4-BE49-F238E27FC236}">
                <a16:creationId xmlns:a16="http://schemas.microsoft.com/office/drawing/2014/main" id="{177EFB34-AF57-F603-BDF2-B7286E5FF1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187723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person, inomhus, bärbar dator, dator&#10;&#10;Automatiskt genererad beskrivning">
            <a:extLst>
              <a:ext uri="{FF2B5EF4-FFF2-40B4-BE49-F238E27FC236}">
                <a16:creationId xmlns:a16="http://schemas.microsoft.com/office/drawing/2014/main" id="{5C4B8983-B57A-A6C1-B7C7-454D87AE4C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48504" y="-41753"/>
            <a:ext cx="10318315" cy="6941506"/>
          </a:xfrm>
          <a:prstGeom prst="rect">
            <a:avLst/>
          </a:prstGeom>
        </p:spPr>
      </p:pic>
      <p:pic>
        <p:nvPicPr>
          <p:cNvPr id="5" name="Bildobjekt 4" descr="En bild som visar vit, svart, svart och vit, siluett&#10;&#10;Automatiskt genererad beskrivning">
            <a:extLst>
              <a:ext uri="{FF2B5EF4-FFF2-40B4-BE49-F238E27FC236}">
                <a16:creationId xmlns:a16="http://schemas.microsoft.com/office/drawing/2014/main" id="{16D57261-88B8-35E0-1E5F-3DD3DA6A82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flipV="1">
            <a:off x="5018891" y="-114821"/>
            <a:ext cx="3179517" cy="7014574"/>
          </a:xfrm>
          <a:prstGeom prst="rect">
            <a:avLst/>
          </a:prstGeom>
        </p:spPr>
      </p:pic>
      <p:sp>
        <p:nvSpPr>
          <p:cNvPr id="11" name="Rektangel 10">
            <a:extLst>
              <a:ext uri="{FF2B5EF4-FFF2-40B4-BE49-F238E27FC236}">
                <a16:creationId xmlns:a16="http://schemas.microsoft.com/office/drawing/2014/main" id="{3A0183AA-419A-5709-059A-CE3919E9B503}"/>
              </a:ext>
            </a:extLst>
          </p:cNvPr>
          <p:cNvSpPr/>
          <p:nvPr/>
        </p:nvSpPr>
        <p:spPr>
          <a:xfrm>
            <a:off x="-53228" y="-42863"/>
            <a:ext cx="686752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868681" y="763073"/>
            <a:ext cx="6212344" cy="1311053"/>
          </a:xfrm>
        </p:spPr>
        <p:txBody>
          <a:bodyPr>
            <a:noAutofit/>
          </a:bodyPr>
          <a:lstStyle/>
          <a:p>
            <a:r>
              <a:rPr lang="sv-SE" sz="3200" b="1">
                <a:solidFill>
                  <a:schemeClr val="accent2"/>
                </a:solidFill>
                <a:latin typeface="Avenir LT 55 Roman"/>
              </a:rPr>
              <a:t>Vad du som vuxen kan svara när ett barn verkar ha råkat ut för något på nätet:</a:t>
            </a:r>
          </a:p>
        </p:txBody>
      </p:sp>
      <p:pic>
        <p:nvPicPr>
          <p:cNvPr id="6" name="Bildobjekt 5">
            <a:extLst>
              <a:ext uri="{FF2B5EF4-FFF2-40B4-BE49-F238E27FC236}">
                <a16:creationId xmlns:a16="http://schemas.microsoft.com/office/drawing/2014/main" id="{CFE2DD94-8950-3A22-AF7A-F9C3F539EB6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210935" y="6478974"/>
            <a:ext cx="1315491" cy="194191"/>
          </a:xfrm>
          <a:prstGeom prst="rect">
            <a:avLst/>
          </a:prstGeom>
        </p:spPr>
      </p:pic>
      <p:pic>
        <p:nvPicPr>
          <p:cNvPr id="7" name="Bildobjekt 6" descr="En bild som visar mask, ryggradslös&#10;&#10;Automatiskt genererad beskrivning">
            <a:extLst>
              <a:ext uri="{FF2B5EF4-FFF2-40B4-BE49-F238E27FC236}">
                <a16:creationId xmlns:a16="http://schemas.microsoft.com/office/drawing/2014/main" id="{71DA9894-B78C-4BC6-9265-8D289DCEF96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72769" y="-4020801"/>
            <a:ext cx="7363995" cy="4916377"/>
          </a:xfrm>
          <a:prstGeom prst="rect">
            <a:avLst/>
          </a:prstGeom>
        </p:spPr>
      </p:pic>
      <p:pic>
        <p:nvPicPr>
          <p:cNvPr id="8" name="Bildobjekt 7" descr="En bild som visar mask, ryggradslös&#10;&#10;Automatiskt genererad beskrivning">
            <a:extLst>
              <a:ext uri="{FF2B5EF4-FFF2-40B4-BE49-F238E27FC236}">
                <a16:creationId xmlns:a16="http://schemas.microsoft.com/office/drawing/2014/main" id="{A6492051-8684-49E0-D0FB-6588A205CD0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8282645">
            <a:off x="8181126" y="4463187"/>
            <a:ext cx="7363995" cy="4916377"/>
          </a:xfrm>
          <a:prstGeom prst="rect">
            <a:avLst/>
          </a:prstGeom>
        </p:spPr>
      </p:pic>
      <p:pic>
        <p:nvPicPr>
          <p:cNvPr id="10" name="Bildobjekt 9" descr="En bild som visar clipart&#10;&#10;Automatiskt genererad beskrivning">
            <a:extLst>
              <a:ext uri="{FF2B5EF4-FFF2-40B4-BE49-F238E27FC236}">
                <a16:creationId xmlns:a16="http://schemas.microsoft.com/office/drawing/2014/main" id="{7A83A961-1360-F8E1-E56B-79BEB962A2C4}"/>
              </a:ext>
            </a:extLst>
          </p:cNvPr>
          <p:cNvPicPr>
            <a:picLocks noChangeAspect="1"/>
          </p:cNvPicPr>
          <p:nvPr/>
        </p:nvPicPr>
        <p:blipFill>
          <a:blip r:embed="rId4"/>
          <a:stretch>
            <a:fillRect/>
          </a:stretch>
        </p:blipFill>
        <p:spPr>
          <a:xfrm>
            <a:off x="10294862" y="6197451"/>
            <a:ext cx="1450450" cy="214114"/>
          </a:xfrm>
          <a:prstGeom prst="rect">
            <a:avLst/>
          </a:prstGeom>
        </p:spPr>
      </p:pic>
      <p:sp>
        <p:nvSpPr>
          <p:cNvPr id="4" name="TextBox 3">
            <a:extLst>
              <a:ext uri="{FF2B5EF4-FFF2-40B4-BE49-F238E27FC236}">
                <a16:creationId xmlns:a16="http://schemas.microsoft.com/office/drawing/2014/main" id="{C4F23912-2E9E-221B-F1FB-F56BB65E5496}"/>
              </a:ext>
            </a:extLst>
          </p:cNvPr>
          <p:cNvSpPr txBox="1"/>
          <p:nvPr/>
        </p:nvSpPr>
        <p:spPr>
          <a:xfrm>
            <a:off x="872646" y="2302702"/>
            <a:ext cx="6135665"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sv-SE" sz="2200" dirty="0">
                <a:solidFill>
                  <a:srgbClr val="E97132"/>
                </a:solidFill>
                <a:latin typeface="Avenir LT 35 Light"/>
                <a:cs typeface="Arial"/>
              </a:rPr>
              <a:t>Berätta för mig, jag är en vuxen som både vill och kan hjälpa dig oavsett vad som hänt.</a:t>
            </a:r>
            <a:r>
              <a:rPr lang="en-US" sz="2200" dirty="0">
                <a:latin typeface="Avenir LT 35 Light"/>
                <a:cs typeface="Arial"/>
              </a:rPr>
              <a:t>​</a:t>
            </a:r>
            <a:endParaRPr lang="en-US"/>
          </a:p>
          <a:p>
            <a:pPr marL="228600" indent="-228600">
              <a:buFont typeface=""/>
              <a:buChar char="•"/>
            </a:pPr>
            <a:endParaRPr lang="sv-SE" sz="2200" dirty="0">
              <a:solidFill>
                <a:srgbClr val="E97132"/>
              </a:solidFill>
              <a:latin typeface="Avenir LT 35 Light"/>
              <a:cs typeface="Arial"/>
            </a:endParaRPr>
          </a:p>
          <a:p>
            <a:pPr marL="228600" indent="-228600">
              <a:buFont typeface=""/>
              <a:buChar char="•"/>
            </a:pPr>
            <a:r>
              <a:rPr lang="sv-SE" sz="2200" dirty="0">
                <a:solidFill>
                  <a:srgbClr val="E97132"/>
                </a:solidFill>
                <a:latin typeface="Avenir LT 35 Light"/>
                <a:cs typeface="Arial"/>
              </a:rPr>
              <a:t>Tack för förtroendet!</a:t>
            </a:r>
            <a:endParaRPr lang="sv-SE" dirty="0"/>
          </a:p>
          <a:p>
            <a:pPr marL="228600" indent="-228600">
              <a:buFont typeface=""/>
              <a:buChar char="•"/>
            </a:pPr>
            <a:endParaRPr lang="sv-SE" sz="2200" dirty="0">
              <a:solidFill>
                <a:srgbClr val="E97132"/>
              </a:solidFill>
              <a:latin typeface="Avenir LT 35 Light"/>
              <a:cs typeface="Arial"/>
            </a:endParaRPr>
          </a:p>
          <a:p>
            <a:pPr marL="228600" indent="-228600">
              <a:buFont typeface=""/>
              <a:buChar char="•"/>
            </a:pPr>
            <a:r>
              <a:rPr lang="sv-SE" sz="2200" dirty="0">
                <a:solidFill>
                  <a:srgbClr val="E97132"/>
                </a:solidFill>
                <a:latin typeface="Avenir LT 35 Light"/>
                <a:cs typeface="Arial"/>
              </a:rPr>
              <a:t>Det kommer bli bra igen, det jobbigaste är att berätta, nu ska vi hantera detta.</a:t>
            </a:r>
            <a:endParaRPr lang="sv-SE"/>
          </a:p>
          <a:p>
            <a:pPr marL="228600" indent="-228600">
              <a:buFont typeface=""/>
              <a:buChar char="•"/>
            </a:pPr>
            <a:endParaRPr lang="sv-SE" sz="2200" dirty="0">
              <a:solidFill>
                <a:srgbClr val="E97132"/>
              </a:solidFill>
              <a:latin typeface="Avenir LT 35 Light"/>
              <a:cs typeface="Arial"/>
            </a:endParaRPr>
          </a:p>
          <a:p>
            <a:pPr marL="228600" indent="-228600">
              <a:buFont typeface=""/>
              <a:buChar char="•"/>
            </a:pPr>
            <a:r>
              <a:rPr lang="sv-SE" sz="2200" dirty="0">
                <a:solidFill>
                  <a:srgbClr val="E97132"/>
                </a:solidFill>
                <a:latin typeface="Avenir LT 35 Light"/>
                <a:cs typeface="Arial"/>
              </a:rPr>
              <a:t>Det som du berättar kräver av mig att jag måste göra något. Vad tycker du att jag ska göra? Vad tycker du att vi ska göra?</a:t>
            </a:r>
            <a:endParaRPr lang="sv-SE"/>
          </a:p>
        </p:txBody>
      </p:sp>
    </p:spTree>
    <p:extLst>
      <p:ext uri="{BB962C8B-B14F-4D97-AF65-F5344CB8AC3E}">
        <p14:creationId xmlns:p14="http://schemas.microsoft.com/office/powerpoint/2010/main" val="49056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1209538" y="762220"/>
            <a:ext cx="9841322" cy="608527"/>
          </a:xfrm>
        </p:spPr>
        <p:txBody>
          <a:bodyPr>
            <a:noAutofit/>
          </a:bodyPr>
          <a:lstStyle/>
          <a:p>
            <a:r>
              <a:rPr lang="sv-SE" sz="3200" b="1">
                <a:solidFill>
                  <a:schemeClr val="accent2"/>
                </a:solidFill>
                <a:latin typeface="Avenir LT 55 Roman"/>
              </a:rPr>
              <a:t>CHECKLISTA:</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6734729" y="1939697"/>
            <a:ext cx="4410679" cy="3972479"/>
          </a:xfrm>
        </p:spPr>
        <p:txBody>
          <a:bodyPr>
            <a:normAutofit/>
          </a:bodyPr>
          <a:lstStyle/>
          <a:p>
            <a:pPr>
              <a:spcBef>
                <a:spcPts val="0"/>
              </a:spcBef>
              <a:spcAft>
                <a:spcPts val="1800"/>
              </a:spcAft>
            </a:pPr>
            <a:r>
              <a:rPr lang="sv-SE" sz="2200">
                <a:solidFill>
                  <a:schemeClr val="accent2"/>
                </a:solidFill>
                <a:latin typeface="Avenir LT 35 Light" panose="020B0303020000020003" pitchFamily="34" charset="0"/>
              </a:rPr>
              <a:t>Stämmer mitt liv på nätet överens med mitt liv utanför nätet?</a:t>
            </a:r>
          </a:p>
          <a:p>
            <a:pPr>
              <a:spcBef>
                <a:spcPts val="0"/>
              </a:spcBef>
              <a:spcAft>
                <a:spcPts val="1800"/>
              </a:spcAft>
            </a:pPr>
            <a:r>
              <a:rPr lang="sv-SE" sz="2200">
                <a:solidFill>
                  <a:schemeClr val="accent2"/>
                </a:solidFill>
                <a:latin typeface="Avenir LT 35 Light" panose="020B0303020000020003" pitchFamily="34" charset="0"/>
              </a:rPr>
              <a:t>Finns det risk att jag hamnar i svåra situationer?</a:t>
            </a:r>
          </a:p>
          <a:p>
            <a:pPr>
              <a:spcBef>
                <a:spcPts val="0"/>
              </a:spcBef>
              <a:spcAft>
                <a:spcPts val="1800"/>
              </a:spcAft>
            </a:pPr>
            <a:r>
              <a:rPr lang="sv-SE" sz="2200">
                <a:solidFill>
                  <a:schemeClr val="accent2"/>
                </a:solidFill>
                <a:latin typeface="Avenir LT 35 Light" panose="020B0303020000020003" pitchFamily="34" charset="0"/>
              </a:rPr>
              <a:t>Vet jag var jag kan få vettigt stöd om jag hamnar i en svår situation?</a:t>
            </a:r>
          </a:p>
        </p:txBody>
      </p:sp>
      <p:pic>
        <p:nvPicPr>
          <p:cNvPr id="7" name="Bildobjekt 6">
            <a:extLst>
              <a:ext uri="{FF2B5EF4-FFF2-40B4-BE49-F238E27FC236}">
                <a16:creationId xmlns:a16="http://schemas.microsoft.com/office/drawing/2014/main" id="{A3ADC5B5-B0EE-FB4B-2E9B-DFA9BE3C521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sp>
        <p:nvSpPr>
          <p:cNvPr id="8" name="Platshållare för innehåll 2">
            <a:extLst>
              <a:ext uri="{FF2B5EF4-FFF2-40B4-BE49-F238E27FC236}">
                <a16:creationId xmlns:a16="http://schemas.microsoft.com/office/drawing/2014/main" id="{2BC5EC1C-8A3C-2D91-E3D2-67E1EA70665E}"/>
              </a:ext>
            </a:extLst>
          </p:cNvPr>
          <p:cNvSpPr txBox="1">
            <a:spLocks/>
          </p:cNvSpPr>
          <p:nvPr/>
        </p:nvSpPr>
        <p:spPr>
          <a:xfrm>
            <a:off x="1209537" y="1939698"/>
            <a:ext cx="4410678" cy="39724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sv-SE" sz="2200">
                <a:solidFill>
                  <a:schemeClr val="accent2"/>
                </a:solidFill>
                <a:latin typeface="Avenir LT 35 Light" panose="020B0303020000020003" pitchFamily="34" charset="0"/>
              </a:rPr>
              <a:t>Är mitt liv på nätet, sociala medier och spel BRA för mig?</a:t>
            </a:r>
          </a:p>
          <a:p>
            <a:pPr>
              <a:spcBef>
                <a:spcPts val="0"/>
              </a:spcBef>
              <a:spcAft>
                <a:spcPts val="1800"/>
              </a:spcAft>
            </a:pPr>
            <a:r>
              <a:rPr lang="sv-SE" sz="2200">
                <a:solidFill>
                  <a:schemeClr val="accent2"/>
                </a:solidFill>
                <a:latin typeface="Avenir LT 35 Light" panose="020B0303020000020003" pitchFamily="34" charset="0"/>
              </a:rPr>
              <a:t>Vill jag vara en del av detta? Tex. små HAT-grupper som skriver om andra. </a:t>
            </a:r>
          </a:p>
          <a:p>
            <a:pPr>
              <a:spcBef>
                <a:spcPts val="0"/>
              </a:spcBef>
              <a:spcAft>
                <a:spcPts val="1800"/>
              </a:spcAft>
            </a:pPr>
            <a:r>
              <a:rPr lang="sv-SE" sz="2200">
                <a:solidFill>
                  <a:schemeClr val="accent2"/>
                </a:solidFill>
                <a:latin typeface="Avenir LT 35 Light" panose="020B0303020000020003" pitchFamily="34" charset="0"/>
              </a:rPr>
              <a:t>Är det jag som bestämmer? Eller är det jakten på likes som bestämmer mina bilder?</a:t>
            </a:r>
          </a:p>
          <a:p>
            <a:pPr>
              <a:spcBef>
                <a:spcPts val="0"/>
              </a:spcBef>
              <a:spcAft>
                <a:spcPts val="1800"/>
              </a:spcAft>
            </a:pPr>
            <a:r>
              <a:rPr lang="sv-SE" sz="2200">
                <a:solidFill>
                  <a:schemeClr val="accent2"/>
                </a:solidFill>
                <a:latin typeface="Avenir LT 35 Light" panose="020B0303020000020003" pitchFamily="34" charset="0"/>
              </a:rPr>
              <a:t>Hur vill jag framstå på nätet?</a:t>
            </a:r>
          </a:p>
        </p:txBody>
      </p:sp>
      <p:pic>
        <p:nvPicPr>
          <p:cNvPr id="5" name="Bildobjekt 4" descr="En bild som visar mask, ryggradslös&#10;&#10;Automatiskt genererad beskrivning">
            <a:extLst>
              <a:ext uri="{FF2B5EF4-FFF2-40B4-BE49-F238E27FC236}">
                <a16:creationId xmlns:a16="http://schemas.microsoft.com/office/drawing/2014/main" id="{5F240D7E-E4C8-CF01-9D7F-3D1E1468F5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20549" y="-2458189"/>
            <a:ext cx="7363995" cy="4916377"/>
          </a:xfrm>
          <a:prstGeom prst="rect">
            <a:avLst/>
          </a:prstGeom>
        </p:spPr>
      </p:pic>
      <p:pic>
        <p:nvPicPr>
          <p:cNvPr id="6" name="Bildobjekt 5" descr="En bild som visar mask, ryggradslös&#10;&#10;Automatiskt genererad beskrivning">
            <a:extLst>
              <a:ext uri="{FF2B5EF4-FFF2-40B4-BE49-F238E27FC236}">
                <a16:creationId xmlns:a16="http://schemas.microsoft.com/office/drawing/2014/main" id="{7AD42259-DAE2-F20A-21E6-199DD61FD9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828625">
            <a:off x="-2472461" y="6497575"/>
            <a:ext cx="7363995" cy="4916377"/>
          </a:xfrm>
          <a:prstGeom prst="rect">
            <a:avLst/>
          </a:prstGeom>
        </p:spPr>
      </p:pic>
      <p:pic>
        <p:nvPicPr>
          <p:cNvPr id="9" name="Bildobjekt 8" descr="En bild som visar hjul, ritning&#10;&#10;Automatiskt genererad beskrivning">
            <a:extLst>
              <a:ext uri="{FF2B5EF4-FFF2-40B4-BE49-F238E27FC236}">
                <a16:creationId xmlns:a16="http://schemas.microsoft.com/office/drawing/2014/main" id="{7059580B-5548-041B-ADED-0205172C37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367281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objekt 18" descr="En bild som visar person, klädsel, Människoansikte, fönster&#10;&#10;Automatiskt genererad beskrivning">
            <a:extLst>
              <a:ext uri="{FF2B5EF4-FFF2-40B4-BE49-F238E27FC236}">
                <a16:creationId xmlns:a16="http://schemas.microsoft.com/office/drawing/2014/main" id="{52E5AFA1-FADC-6740-9402-DDC48FF1C15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731" y="0"/>
            <a:ext cx="10287000" cy="6858000"/>
          </a:xfrm>
          <a:prstGeom prst="rect">
            <a:avLst/>
          </a:prstGeom>
        </p:spPr>
      </p:pic>
      <p:pic>
        <p:nvPicPr>
          <p:cNvPr id="8" name="Bildobjekt 7" descr="En bild som visar siluett, svart och vit&#10;&#10;Automatiskt genererad beskrivning">
            <a:extLst>
              <a:ext uri="{FF2B5EF4-FFF2-40B4-BE49-F238E27FC236}">
                <a16:creationId xmlns:a16="http://schemas.microsoft.com/office/drawing/2014/main" id="{F07BBAEA-4BFF-50F2-75E7-0881AE3982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V="1">
            <a:off x="5361871" y="0"/>
            <a:ext cx="4032347" cy="6858000"/>
          </a:xfrm>
          <a:prstGeom prst="rect">
            <a:avLst/>
          </a:prstGeom>
        </p:spPr>
      </p:pic>
      <p:sp>
        <p:nvSpPr>
          <p:cNvPr id="13" name="Rektangel 12">
            <a:extLst>
              <a:ext uri="{FF2B5EF4-FFF2-40B4-BE49-F238E27FC236}">
                <a16:creationId xmlns:a16="http://schemas.microsoft.com/office/drawing/2014/main" id="{6DADFBC2-A525-89FC-BDA0-800AA56549CE}"/>
              </a:ext>
            </a:extLst>
          </p:cNvPr>
          <p:cNvSpPr/>
          <p:nvPr/>
        </p:nvSpPr>
        <p:spPr>
          <a:xfrm>
            <a:off x="6947555" y="-42863"/>
            <a:ext cx="5281841"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7124517" y="2034314"/>
            <a:ext cx="3892889" cy="695459"/>
          </a:xfrm>
        </p:spPr>
        <p:txBody>
          <a:bodyPr>
            <a:noAutofit/>
          </a:bodyPr>
          <a:lstStyle/>
          <a:p>
            <a:r>
              <a:rPr lang="sv-SE" sz="3200" b="1">
                <a:solidFill>
                  <a:schemeClr val="accent2"/>
                </a:solidFill>
                <a:latin typeface="Avenir LT 55 Roman"/>
              </a:rPr>
              <a:t>STUDIER VISAR…</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7124516" y="2769468"/>
            <a:ext cx="3935756" cy="3428629"/>
          </a:xfrm>
        </p:spPr>
        <p:txBody>
          <a:bodyPr vert="horz" lIns="91440" tIns="45720" rIns="91440" bIns="45720" rtlCol="0" anchor="t">
            <a:normAutofit/>
          </a:bodyPr>
          <a:lstStyle/>
          <a:p>
            <a:pPr marL="0" indent="0">
              <a:spcBef>
                <a:spcPts val="1800"/>
              </a:spcBef>
              <a:buNone/>
            </a:pPr>
            <a:r>
              <a:rPr lang="sv-SE" sz="2200" dirty="0">
                <a:solidFill>
                  <a:schemeClr val="accent2"/>
                </a:solidFill>
                <a:latin typeface="Avenir LT 35 Light"/>
              </a:rPr>
              <a:t>Generationerna som nu växer upp med nätet är de första generationerna där hemmet inte har det största inflytandet i deras liv. </a:t>
            </a:r>
            <a:br>
              <a:rPr lang="sv-SE" sz="2200" dirty="0">
                <a:solidFill>
                  <a:schemeClr val="accent2"/>
                </a:solidFill>
                <a:latin typeface="Avenir LT 35 Light"/>
              </a:rPr>
            </a:br>
            <a:br>
              <a:rPr lang="sv-SE" sz="2200" dirty="0">
                <a:solidFill>
                  <a:schemeClr val="accent2"/>
                </a:solidFill>
                <a:latin typeface="Avenir LT 35 Light"/>
              </a:rPr>
            </a:br>
            <a:br>
              <a:rPr lang="sv-SE" sz="2200" dirty="0">
                <a:latin typeface="Avenir LT 35 Light"/>
              </a:rPr>
            </a:br>
            <a:br>
              <a:rPr lang="sv-SE" sz="2200" dirty="0">
                <a:latin typeface="Avenir LT 35 Light"/>
              </a:rPr>
            </a:br>
            <a:br>
              <a:rPr lang="sv-SE" sz="2200" dirty="0">
                <a:latin typeface="Avenir LT 35 Light"/>
              </a:rPr>
            </a:br>
            <a:r>
              <a:rPr lang="sv-SE" sz="2200" dirty="0">
                <a:solidFill>
                  <a:srgbClr val="FF6900"/>
                </a:solidFill>
                <a:ea typeface="+mn-lt"/>
                <a:cs typeface="+mn-lt"/>
              </a:rPr>
              <a:t>Internetstiftelsen, 2021</a:t>
            </a:r>
            <a:endParaRPr lang="sv-SE" sz="2200" dirty="0">
              <a:solidFill>
                <a:srgbClr val="FF6900"/>
              </a:solidFill>
              <a:latin typeface="Avenir LT 35 Light"/>
            </a:endParaRPr>
          </a:p>
        </p:txBody>
      </p:sp>
      <p:pic>
        <p:nvPicPr>
          <p:cNvPr id="6" name="Bildobjekt 5">
            <a:extLst>
              <a:ext uri="{FF2B5EF4-FFF2-40B4-BE49-F238E27FC236}">
                <a16:creationId xmlns:a16="http://schemas.microsoft.com/office/drawing/2014/main" id="{CFE2DD94-8950-3A22-AF7A-F9C3F539EB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48477" y="6478974"/>
            <a:ext cx="1315491" cy="194191"/>
          </a:xfrm>
          <a:prstGeom prst="rect">
            <a:avLst/>
          </a:prstGeom>
        </p:spPr>
      </p:pic>
      <p:pic>
        <p:nvPicPr>
          <p:cNvPr id="10" name="Bildobjekt 9">
            <a:extLst>
              <a:ext uri="{FF2B5EF4-FFF2-40B4-BE49-F238E27FC236}">
                <a16:creationId xmlns:a16="http://schemas.microsoft.com/office/drawing/2014/main" id="{99E4C941-CE2B-4461-76AC-CE144CE938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509231">
            <a:off x="4768110" y="4713805"/>
            <a:ext cx="3537943" cy="3530338"/>
          </a:xfrm>
          <a:prstGeom prst="rect">
            <a:avLst/>
          </a:prstGeom>
        </p:spPr>
      </p:pic>
      <p:pic>
        <p:nvPicPr>
          <p:cNvPr id="11" name="Bildobjekt 10">
            <a:extLst>
              <a:ext uri="{FF2B5EF4-FFF2-40B4-BE49-F238E27FC236}">
                <a16:creationId xmlns:a16="http://schemas.microsoft.com/office/drawing/2014/main" id="{0704E4AE-95BA-61E9-318C-A8E3F73E285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3534819">
            <a:off x="4237668" y="-1893898"/>
            <a:ext cx="3537943" cy="3530338"/>
          </a:xfrm>
          <a:prstGeom prst="rect">
            <a:avLst/>
          </a:prstGeom>
        </p:spPr>
      </p:pic>
      <p:pic>
        <p:nvPicPr>
          <p:cNvPr id="12" name="Bildobjekt 11" descr="En bild som visar hjul, ritning&#10;&#10;Automatiskt genererad beskrivning">
            <a:extLst>
              <a:ext uri="{FF2B5EF4-FFF2-40B4-BE49-F238E27FC236}">
                <a16:creationId xmlns:a16="http://schemas.microsoft.com/office/drawing/2014/main" id="{BD6A16B5-F588-AA1A-2110-582C67BB3B0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3723687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descr="En bild som visar inomhus, fönster, person, möbler&#10;&#10;Automatiskt genererad beskrivning">
            <a:extLst>
              <a:ext uri="{FF2B5EF4-FFF2-40B4-BE49-F238E27FC236}">
                <a16:creationId xmlns:a16="http://schemas.microsoft.com/office/drawing/2014/main" id="{7C8EEAD1-AF97-AC4C-ECF9-94A9BAC0779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69033" y="-41753"/>
            <a:ext cx="10287000" cy="6941506"/>
          </a:xfrm>
          <a:prstGeom prst="rect">
            <a:avLst/>
          </a:prstGeom>
        </p:spPr>
      </p:pic>
      <p:pic>
        <p:nvPicPr>
          <p:cNvPr id="8" name="Bildobjekt 7" descr="En bild som visar siluett, svart och vit&#10;&#10;Automatiskt genererad beskrivning">
            <a:extLst>
              <a:ext uri="{FF2B5EF4-FFF2-40B4-BE49-F238E27FC236}">
                <a16:creationId xmlns:a16="http://schemas.microsoft.com/office/drawing/2014/main" id="{25B175BD-3C39-3CA4-D8D9-AFD09C6BA2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4489705" y="-41753"/>
            <a:ext cx="2665168" cy="6941506"/>
          </a:xfrm>
          <a:prstGeom prst="rect">
            <a:avLst/>
          </a:prstGeom>
        </p:spPr>
      </p:pic>
      <p:sp>
        <p:nvSpPr>
          <p:cNvPr id="16" name="Rektangel 15">
            <a:extLst>
              <a:ext uri="{FF2B5EF4-FFF2-40B4-BE49-F238E27FC236}">
                <a16:creationId xmlns:a16="http://schemas.microsoft.com/office/drawing/2014/main" id="{C4DF9173-E995-444E-E68E-15E324F025C5}"/>
              </a:ext>
            </a:extLst>
          </p:cNvPr>
          <p:cNvSpPr/>
          <p:nvPr/>
        </p:nvSpPr>
        <p:spPr>
          <a:xfrm>
            <a:off x="-183103" y="-42863"/>
            <a:ext cx="5854976"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1432804" y="1896878"/>
            <a:ext cx="4417887" cy="1931542"/>
          </a:xfrm>
        </p:spPr>
        <p:txBody>
          <a:bodyPr>
            <a:noAutofit/>
          </a:bodyPr>
          <a:lstStyle/>
          <a:p>
            <a:r>
              <a:rPr lang="sv-SE" sz="13800" b="1">
                <a:solidFill>
                  <a:schemeClr val="accent2"/>
                </a:solidFill>
                <a:latin typeface="Avenir LT 55 Roman"/>
              </a:rPr>
              <a:t>48%</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1473444" y="3249582"/>
            <a:ext cx="4356927" cy="3155423"/>
          </a:xfrm>
        </p:spPr>
        <p:txBody>
          <a:bodyPr vert="horz" lIns="91440" tIns="45720" rIns="91440" bIns="45720" rtlCol="0" anchor="t">
            <a:normAutofit/>
          </a:bodyPr>
          <a:lstStyle/>
          <a:p>
            <a:pPr marL="0" indent="0">
              <a:spcBef>
                <a:spcPts val="1800"/>
              </a:spcBef>
              <a:buNone/>
            </a:pPr>
            <a:endParaRPr lang="sv-SE" sz="2200">
              <a:solidFill>
                <a:schemeClr val="accent2"/>
              </a:solidFill>
              <a:latin typeface="Avenir LT 65 Medium" panose="020B0603020000020003" pitchFamily="34" charset="0"/>
            </a:endParaRPr>
          </a:p>
          <a:p>
            <a:pPr marL="0" indent="0">
              <a:spcBef>
                <a:spcPts val="1800"/>
              </a:spcBef>
              <a:buNone/>
            </a:pPr>
            <a:r>
              <a:rPr lang="sv-SE" sz="2200" dirty="0">
                <a:solidFill>
                  <a:schemeClr val="accent2"/>
                </a:solidFill>
                <a:latin typeface="Avenir LT 65 Medium"/>
              </a:rPr>
              <a:t>…av alla 15 åriga tjejer har blivit kontaktade via sociala medier i sexuellt syfte.</a:t>
            </a:r>
          </a:p>
          <a:p>
            <a:pPr marL="0" indent="0">
              <a:spcBef>
                <a:spcPts val="1800"/>
              </a:spcBef>
              <a:buNone/>
            </a:pPr>
            <a:endParaRPr lang="sv-SE" sz="2200" dirty="0">
              <a:solidFill>
                <a:schemeClr val="accent2"/>
              </a:solidFill>
              <a:latin typeface="Avenir LT 65 Medium"/>
            </a:endParaRPr>
          </a:p>
          <a:p>
            <a:pPr marL="0" indent="0">
              <a:spcBef>
                <a:spcPts val="1800"/>
              </a:spcBef>
              <a:buNone/>
            </a:pPr>
            <a:endParaRPr lang="sv-SE" sz="2200" dirty="0">
              <a:solidFill>
                <a:schemeClr val="accent2"/>
              </a:solidFill>
              <a:latin typeface="Avenir LT 65 Medium"/>
            </a:endParaRPr>
          </a:p>
          <a:p>
            <a:pPr marL="0" indent="0">
              <a:spcBef>
                <a:spcPts val="1800"/>
              </a:spcBef>
              <a:buNone/>
            </a:pPr>
            <a:r>
              <a:rPr lang="sv-SE" sz="2200" dirty="0">
                <a:solidFill>
                  <a:schemeClr val="accent2"/>
                </a:solidFill>
                <a:latin typeface="Avenir LT 65 Medium"/>
              </a:rPr>
              <a:t>World Child Foundation</a:t>
            </a:r>
          </a:p>
        </p:txBody>
      </p:sp>
      <p:pic>
        <p:nvPicPr>
          <p:cNvPr id="6" name="Bildobjekt 5">
            <a:extLst>
              <a:ext uri="{FF2B5EF4-FFF2-40B4-BE49-F238E27FC236}">
                <a16:creationId xmlns:a16="http://schemas.microsoft.com/office/drawing/2014/main" id="{CFE2DD94-8950-3A22-AF7A-F9C3F539EB6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210935" y="6478974"/>
            <a:ext cx="1315491" cy="194191"/>
          </a:xfrm>
          <a:prstGeom prst="rect">
            <a:avLst/>
          </a:prstGeom>
        </p:spPr>
      </p:pic>
      <p:pic>
        <p:nvPicPr>
          <p:cNvPr id="10" name="Bildobjekt 9">
            <a:extLst>
              <a:ext uri="{FF2B5EF4-FFF2-40B4-BE49-F238E27FC236}">
                <a16:creationId xmlns:a16="http://schemas.microsoft.com/office/drawing/2014/main" id="{F0F70DDB-90C1-6B30-C0B8-A584D1F6BFD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3509231">
            <a:off x="4572339" y="4810901"/>
            <a:ext cx="3537943" cy="3530338"/>
          </a:xfrm>
          <a:prstGeom prst="rect">
            <a:avLst/>
          </a:prstGeom>
        </p:spPr>
      </p:pic>
      <p:pic>
        <p:nvPicPr>
          <p:cNvPr id="12" name="Bildobjekt 11">
            <a:extLst>
              <a:ext uri="{FF2B5EF4-FFF2-40B4-BE49-F238E27FC236}">
                <a16:creationId xmlns:a16="http://schemas.microsoft.com/office/drawing/2014/main" id="{9EF3C9DD-8791-B895-9C60-4602512D433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979471">
            <a:off x="-937647" y="-1695936"/>
            <a:ext cx="3537943" cy="3530338"/>
          </a:xfrm>
          <a:prstGeom prst="rect">
            <a:avLst/>
          </a:prstGeom>
        </p:spPr>
      </p:pic>
      <p:pic>
        <p:nvPicPr>
          <p:cNvPr id="14" name="Bildobjekt 13" descr="En bild som visar clipart&#10;&#10;Automatiskt genererad beskrivning">
            <a:extLst>
              <a:ext uri="{FF2B5EF4-FFF2-40B4-BE49-F238E27FC236}">
                <a16:creationId xmlns:a16="http://schemas.microsoft.com/office/drawing/2014/main" id="{B3DB61D3-614F-B86F-1C68-37A5DFA72669}"/>
              </a:ext>
            </a:extLst>
          </p:cNvPr>
          <p:cNvPicPr>
            <a:picLocks noChangeAspect="1"/>
          </p:cNvPicPr>
          <p:nvPr/>
        </p:nvPicPr>
        <p:blipFill>
          <a:blip r:embed="rId5"/>
          <a:stretch>
            <a:fillRect/>
          </a:stretch>
        </p:blipFill>
        <p:spPr>
          <a:xfrm>
            <a:off x="10294862" y="6197451"/>
            <a:ext cx="1450450" cy="214114"/>
          </a:xfrm>
          <a:prstGeom prst="rect">
            <a:avLst/>
          </a:prstGeom>
        </p:spPr>
      </p:pic>
    </p:spTree>
    <p:extLst>
      <p:ext uri="{BB962C8B-B14F-4D97-AF65-F5344CB8AC3E}">
        <p14:creationId xmlns:p14="http://schemas.microsoft.com/office/powerpoint/2010/main" val="275842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person, Människoansikte, vägg, klädsel&#10;&#10;Automatiskt genererad beskrivning">
            <a:extLst>
              <a:ext uri="{FF2B5EF4-FFF2-40B4-BE49-F238E27FC236}">
                <a16:creationId xmlns:a16="http://schemas.microsoft.com/office/drawing/2014/main" id="{1036BABB-7212-20F3-D3F5-3D48D52E77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9934" y="-41753"/>
            <a:ext cx="10287000" cy="6941506"/>
          </a:xfrm>
          <a:prstGeom prst="rect">
            <a:avLst/>
          </a:prstGeom>
        </p:spPr>
      </p:pic>
      <p:pic>
        <p:nvPicPr>
          <p:cNvPr id="11" name="Bildobjekt 10" descr="En bild som visar siluett, svart och vit&#10;&#10;Automatiskt genererad beskrivning">
            <a:extLst>
              <a:ext uri="{FF2B5EF4-FFF2-40B4-BE49-F238E27FC236}">
                <a16:creationId xmlns:a16="http://schemas.microsoft.com/office/drawing/2014/main" id="{CDA5AB21-B870-B25B-83BE-5073467D06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8180" y="-41753"/>
            <a:ext cx="2675606" cy="6941506"/>
          </a:xfrm>
          <a:prstGeom prst="rect">
            <a:avLst/>
          </a:prstGeom>
        </p:spPr>
      </p:pic>
      <p:sp>
        <p:nvSpPr>
          <p:cNvPr id="10" name="Rektangel 9">
            <a:extLst>
              <a:ext uri="{FF2B5EF4-FFF2-40B4-BE49-F238E27FC236}">
                <a16:creationId xmlns:a16="http://schemas.microsoft.com/office/drawing/2014/main" id="{A56CE140-3618-9165-F960-34C764F7525C}"/>
              </a:ext>
            </a:extLst>
          </p:cNvPr>
          <p:cNvSpPr/>
          <p:nvPr/>
        </p:nvSpPr>
        <p:spPr>
          <a:xfrm>
            <a:off x="5207772"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3EF9A797-32F3-6B57-9F1B-68CBB8805295}"/>
              </a:ext>
            </a:extLst>
          </p:cNvPr>
          <p:cNvSpPr>
            <a:spLocks noGrp="1"/>
          </p:cNvSpPr>
          <p:nvPr>
            <p:ph type="title"/>
          </p:nvPr>
        </p:nvSpPr>
        <p:spPr>
          <a:xfrm>
            <a:off x="4839092" y="863435"/>
            <a:ext cx="6067696" cy="608527"/>
          </a:xfrm>
        </p:spPr>
        <p:txBody>
          <a:bodyPr>
            <a:noAutofit/>
          </a:bodyPr>
          <a:lstStyle/>
          <a:p>
            <a:r>
              <a:rPr lang="sv-SE" sz="3200" b="1">
                <a:solidFill>
                  <a:schemeClr val="accent2"/>
                </a:solidFill>
                <a:latin typeface="Avenir LT 55 Roman"/>
              </a:rPr>
              <a:t>NÄR MOBILEN BLIR ETT MONSTER…</a:t>
            </a:r>
          </a:p>
        </p:txBody>
      </p:sp>
      <p:sp>
        <p:nvSpPr>
          <p:cNvPr id="13" name="Platshållare för innehåll 2">
            <a:extLst>
              <a:ext uri="{FF2B5EF4-FFF2-40B4-BE49-F238E27FC236}">
                <a16:creationId xmlns:a16="http://schemas.microsoft.com/office/drawing/2014/main" id="{6D26983F-2663-F13F-5257-69D215EA8852}"/>
              </a:ext>
            </a:extLst>
          </p:cNvPr>
          <p:cNvSpPr>
            <a:spLocks noGrp="1"/>
          </p:cNvSpPr>
          <p:nvPr>
            <p:ph sz="half" idx="1"/>
          </p:nvPr>
        </p:nvSpPr>
        <p:spPr>
          <a:xfrm>
            <a:off x="4839091" y="1856009"/>
            <a:ext cx="6836353" cy="4339280"/>
          </a:xfrm>
        </p:spPr>
        <p:txBody>
          <a:bodyPr vert="horz" lIns="91440" tIns="45720" rIns="91440" bIns="45720" rtlCol="0" anchor="t">
            <a:normAutofit/>
          </a:bodyPr>
          <a:lstStyle/>
          <a:p>
            <a:pPr marL="0" indent="0">
              <a:spcBef>
                <a:spcPts val="1800"/>
              </a:spcBef>
              <a:buNone/>
            </a:pPr>
            <a:r>
              <a:rPr lang="sv-SE" sz="2200">
                <a:solidFill>
                  <a:schemeClr val="accent2"/>
                </a:solidFill>
                <a:latin typeface="Avenir LT 35 Light" panose="020B0303020000020003" pitchFamily="34" charset="0"/>
              </a:rPr>
              <a:t>SJÄLVBILD – KROPPSIDEAL</a:t>
            </a:r>
          </a:p>
          <a:p>
            <a:pPr>
              <a:spcBef>
                <a:spcPts val="1800"/>
              </a:spcBef>
            </a:pPr>
            <a:r>
              <a:rPr lang="sv-SE" sz="2200">
                <a:solidFill>
                  <a:schemeClr val="accent2"/>
                </a:solidFill>
                <a:latin typeface="Avenir LT 35 Light" panose="020B0303020000020003" pitchFamily="34" charset="0"/>
              </a:rPr>
              <a:t>Jämför dig inte med dessa ”perfekta” kroppar och ansikten</a:t>
            </a:r>
          </a:p>
          <a:p>
            <a:pPr>
              <a:spcBef>
                <a:spcPts val="1800"/>
              </a:spcBef>
            </a:pPr>
            <a:r>
              <a:rPr lang="sv-SE" sz="2200">
                <a:solidFill>
                  <a:schemeClr val="accent2"/>
                </a:solidFill>
                <a:latin typeface="Avenir LT 35 Light" panose="020B0303020000020003" pitchFamily="34" charset="0"/>
              </a:rPr>
              <a:t>Alla kroppar ser olika ut. Speciellt i barndomen och tonåren</a:t>
            </a:r>
          </a:p>
          <a:p>
            <a:pPr>
              <a:spcBef>
                <a:spcPts val="1800"/>
              </a:spcBef>
            </a:pPr>
            <a:r>
              <a:rPr lang="sv-SE" sz="2200">
                <a:solidFill>
                  <a:schemeClr val="accent2"/>
                </a:solidFill>
                <a:latin typeface="Avenir LT 35 Light" panose="020B0303020000020003" pitchFamily="34" charset="0"/>
              </a:rPr>
              <a:t>Träning och fritidsaktiviteter gör att du fokuserar på din kropps styrkor istället för att se kroppen som ett objekt som måste vara snyggt</a:t>
            </a:r>
          </a:p>
          <a:p>
            <a:pPr>
              <a:spcBef>
                <a:spcPts val="1800"/>
              </a:spcBef>
            </a:pPr>
            <a:r>
              <a:rPr lang="sv-SE" sz="2200">
                <a:solidFill>
                  <a:schemeClr val="accent2"/>
                </a:solidFill>
                <a:latin typeface="Avenir LT 35 Light"/>
                <a:ea typeface="+mn-lt"/>
                <a:cs typeface="+mn-lt"/>
              </a:rPr>
              <a:t>Vad är för mycket skärmtid?</a:t>
            </a:r>
          </a:p>
        </p:txBody>
      </p:sp>
      <p:pic>
        <p:nvPicPr>
          <p:cNvPr id="14" name="Bildobjekt 13" descr="En bild som visar mask, ryggradslös&#10;&#10;Automatiskt genererad beskrivning">
            <a:extLst>
              <a:ext uri="{FF2B5EF4-FFF2-40B4-BE49-F238E27FC236}">
                <a16:creationId xmlns:a16="http://schemas.microsoft.com/office/drawing/2014/main" id="{776CFB18-03EC-A6E7-8D7F-5EAF8B6405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8146767">
            <a:off x="7788018" y="4444897"/>
            <a:ext cx="7363995" cy="4916377"/>
          </a:xfrm>
          <a:prstGeom prst="rect">
            <a:avLst/>
          </a:prstGeom>
        </p:spPr>
      </p:pic>
      <p:pic>
        <p:nvPicPr>
          <p:cNvPr id="15" name="Bildobjekt 14" descr="En bild som visar hjul, ritning&#10;&#10;Automatiskt genererad beskrivning">
            <a:extLst>
              <a:ext uri="{FF2B5EF4-FFF2-40B4-BE49-F238E27FC236}">
                <a16:creationId xmlns:a16="http://schemas.microsoft.com/office/drawing/2014/main" id="{E5B68463-01C7-F9F5-F03C-486D7E8054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7596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klädsel, person, jeans, fotbeklädnader&#10;&#10;Automatiskt genererad beskrivning">
            <a:extLst>
              <a:ext uri="{FF2B5EF4-FFF2-40B4-BE49-F238E27FC236}">
                <a16:creationId xmlns:a16="http://schemas.microsoft.com/office/drawing/2014/main" id="{F3CDB5B5-6118-6827-39F0-ED2F63EF06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5888" y="-41753"/>
            <a:ext cx="10288576" cy="6941506"/>
          </a:xfrm>
          <a:prstGeom prst="rect">
            <a:avLst/>
          </a:prstGeom>
        </p:spPr>
      </p:pic>
      <p:pic>
        <p:nvPicPr>
          <p:cNvPr id="4" name="Bildobjekt 3" descr="En bild som visar siluett, svart och vit&#10;&#10;Automatiskt genererad beskrivning">
            <a:extLst>
              <a:ext uri="{FF2B5EF4-FFF2-40B4-BE49-F238E27FC236}">
                <a16:creationId xmlns:a16="http://schemas.microsoft.com/office/drawing/2014/main" id="{15D988C6-EDB6-5C8F-998C-35DDE89F1A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80992" y="-41753"/>
            <a:ext cx="2665168" cy="6941506"/>
          </a:xfrm>
          <a:prstGeom prst="rect">
            <a:avLst/>
          </a:prstGeom>
        </p:spPr>
      </p:pic>
      <p:sp>
        <p:nvSpPr>
          <p:cNvPr id="8" name="Rektangel 7">
            <a:extLst>
              <a:ext uri="{FF2B5EF4-FFF2-40B4-BE49-F238E27FC236}">
                <a16:creationId xmlns:a16="http://schemas.microsoft.com/office/drawing/2014/main" id="{084544AA-3E82-6A6F-F096-3907AAAA2933}"/>
              </a:ext>
            </a:extLst>
          </p:cNvPr>
          <p:cNvSpPr/>
          <p:nvPr/>
        </p:nvSpPr>
        <p:spPr>
          <a:xfrm>
            <a:off x="5207772"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5429530" y="863435"/>
            <a:ext cx="6067696" cy="608527"/>
          </a:xfrm>
        </p:spPr>
        <p:txBody>
          <a:bodyPr>
            <a:noAutofit/>
          </a:bodyPr>
          <a:lstStyle/>
          <a:p>
            <a:r>
              <a:rPr lang="sv-SE" sz="3200" b="1">
                <a:solidFill>
                  <a:schemeClr val="accent2"/>
                </a:solidFill>
                <a:latin typeface="Avenir LT 55 Roman"/>
              </a:rPr>
              <a:t>DIGITALA BEROENDEN</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5429530" y="1856009"/>
            <a:ext cx="5989320" cy="4339280"/>
          </a:xfrm>
        </p:spPr>
        <p:txBody>
          <a:bodyPr vert="horz" lIns="91440" tIns="45720" rIns="91440" bIns="45720" rtlCol="0" anchor="t">
            <a:normAutofit/>
          </a:bodyPr>
          <a:lstStyle/>
          <a:p>
            <a:pPr>
              <a:spcBef>
                <a:spcPts val="1800"/>
              </a:spcBef>
            </a:pPr>
            <a:r>
              <a:rPr lang="sv-SE" sz="2200">
                <a:solidFill>
                  <a:schemeClr val="accent2"/>
                </a:solidFill>
                <a:latin typeface="Avenir LT 35 Light"/>
              </a:rPr>
              <a:t>Utformade till att skapa beroenden...</a:t>
            </a:r>
          </a:p>
          <a:p>
            <a:pPr>
              <a:spcBef>
                <a:spcPts val="1800"/>
              </a:spcBef>
            </a:pPr>
            <a:r>
              <a:rPr lang="sv-SE" sz="2200">
                <a:solidFill>
                  <a:schemeClr val="accent2"/>
                </a:solidFill>
                <a:latin typeface="Avenir LT 35 Light" panose="020B0303020000020003" pitchFamily="34" charset="0"/>
              </a:rPr>
              <a:t>Stillasittande</a:t>
            </a:r>
          </a:p>
          <a:p>
            <a:pPr>
              <a:spcBef>
                <a:spcPts val="1800"/>
              </a:spcBef>
            </a:pPr>
            <a:r>
              <a:rPr lang="sv-SE" sz="2200">
                <a:solidFill>
                  <a:schemeClr val="accent2"/>
                </a:solidFill>
                <a:latin typeface="Avenir LT 35 Light" panose="020B0303020000020003" pitchFamily="34" charset="0"/>
              </a:rPr>
              <a:t>Sämre sömn</a:t>
            </a:r>
          </a:p>
          <a:p>
            <a:pPr>
              <a:spcBef>
                <a:spcPts val="1800"/>
              </a:spcBef>
            </a:pPr>
            <a:r>
              <a:rPr lang="sv-SE" sz="2200">
                <a:solidFill>
                  <a:schemeClr val="accent2"/>
                </a:solidFill>
                <a:latin typeface="Avenir LT 35 Light" panose="020B0303020000020003" pitchFamily="34" charset="0"/>
              </a:rPr>
              <a:t>Bristande fokus</a:t>
            </a:r>
          </a:p>
        </p:txBody>
      </p:sp>
      <p:pic>
        <p:nvPicPr>
          <p:cNvPr id="6" name="Bildobjekt 5">
            <a:extLst>
              <a:ext uri="{FF2B5EF4-FFF2-40B4-BE49-F238E27FC236}">
                <a16:creationId xmlns:a16="http://schemas.microsoft.com/office/drawing/2014/main" id="{CFE2DD94-8950-3A22-AF7A-F9C3F539EB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59628" y="6478974"/>
            <a:ext cx="1315491" cy="194191"/>
          </a:xfrm>
          <a:prstGeom prst="rect">
            <a:avLst/>
          </a:prstGeom>
        </p:spPr>
      </p:pic>
      <p:pic>
        <p:nvPicPr>
          <p:cNvPr id="5" name="Bildobjekt 4" descr="En bild som visar mask, ryggradslös&#10;&#10;Automatiskt genererad beskrivning">
            <a:extLst>
              <a:ext uri="{FF2B5EF4-FFF2-40B4-BE49-F238E27FC236}">
                <a16:creationId xmlns:a16="http://schemas.microsoft.com/office/drawing/2014/main" id="{C5F200A2-FBB0-97DB-41E9-AA6B5EE524B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8146767">
            <a:off x="6464351" y="4312517"/>
            <a:ext cx="7363995" cy="4916377"/>
          </a:xfrm>
          <a:prstGeom prst="rect">
            <a:avLst/>
          </a:prstGeom>
        </p:spPr>
      </p:pic>
      <p:pic>
        <p:nvPicPr>
          <p:cNvPr id="7" name="Bildobjekt 6" descr="En bild som visar hjul, ritning&#10;&#10;Automatiskt genererad beskrivning">
            <a:extLst>
              <a:ext uri="{FF2B5EF4-FFF2-40B4-BE49-F238E27FC236}">
                <a16:creationId xmlns:a16="http://schemas.microsoft.com/office/drawing/2014/main" id="{6AD91D7B-CCFB-2741-FE27-A0C34963FF8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154494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hjul, ritning&#10;&#10;Automatiskt genererad beskrivning">
            <a:extLst>
              <a:ext uri="{FF2B5EF4-FFF2-40B4-BE49-F238E27FC236}">
                <a16:creationId xmlns:a16="http://schemas.microsoft.com/office/drawing/2014/main" id="{E7788337-B5CD-4C89-965B-51659B9C41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6137" y="544738"/>
            <a:ext cx="1919724" cy="283933"/>
          </a:xfrm>
          <a:prstGeom prst="rect">
            <a:avLst/>
          </a:prstGeom>
        </p:spPr>
      </p:pic>
      <p:sp>
        <p:nvSpPr>
          <p:cNvPr id="7" name="Rubrik 3">
            <a:extLst>
              <a:ext uri="{FF2B5EF4-FFF2-40B4-BE49-F238E27FC236}">
                <a16:creationId xmlns:a16="http://schemas.microsoft.com/office/drawing/2014/main" id="{5F84ACCD-A91B-4518-81E6-7C2365B26B81}"/>
              </a:ext>
            </a:extLst>
          </p:cNvPr>
          <p:cNvSpPr txBox="1">
            <a:spLocks/>
          </p:cNvSpPr>
          <p:nvPr/>
        </p:nvSpPr>
        <p:spPr>
          <a:xfrm>
            <a:off x="1027932" y="2541731"/>
            <a:ext cx="10136133" cy="1218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7400" b="1">
                <a:solidFill>
                  <a:schemeClr val="accent2"/>
                </a:solidFill>
                <a:latin typeface="Avenir LT 55 Roman" panose="020B0503020000020003" pitchFamily="34" charset="0"/>
              </a:rPr>
              <a:t>HEJ OCH VÄLKOMNA</a:t>
            </a:r>
          </a:p>
        </p:txBody>
      </p:sp>
      <p:sp>
        <p:nvSpPr>
          <p:cNvPr id="6" name="Underrubrik 4">
            <a:extLst>
              <a:ext uri="{FF2B5EF4-FFF2-40B4-BE49-F238E27FC236}">
                <a16:creationId xmlns:a16="http://schemas.microsoft.com/office/drawing/2014/main" id="{F0130234-FE9B-40E0-910E-58CEBA7FAC7D}"/>
              </a:ext>
            </a:extLst>
          </p:cNvPr>
          <p:cNvSpPr txBox="1">
            <a:spLocks/>
          </p:cNvSpPr>
          <p:nvPr/>
        </p:nvSpPr>
        <p:spPr>
          <a:xfrm>
            <a:off x="-2" y="3618619"/>
            <a:ext cx="12192000" cy="433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sv-SE" sz="2000">
                <a:solidFill>
                  <a:schemeClr val="accent2"/>
                </a:solidFill>
                <a:latin typeface="Avenir LT 65 Medium" panose="020B0603020000020003" pitchFamily="34" charset="0"/>
              </a:rPr>
              <a:t>till en föreläsning om grooming och </a:t>
            </a:r>
            <a:r>
              <a:rPr lang="sv-SE" sz="2000" err="1">
                <a:solidFill>
                  <a:schemeClr val="accent2"/>
                </a:solidFill>
                <a:latin typeface="Avenir LT 65 Medium" panose="020B0603020000020003" pitchFamily="34" charset="0"/>
              </a:rPr>
              <a:t>näthat</a:t>
            </a:r>
            <a:r>
              <a:rPr lang="sv-SE" sz="2000">
                <a:solidFill>
                  <a:schemeClr val="accent2"/>
                </a:solidFill>
                <a:latin typeface="Avenir LT 65 Medium" panose="020B0603020000020003" pitchFamily="34" charset="0"/>
              </a:rPr>
              <a:t> med Sumar Kolli</a:t>
            </a:r>
          </a:p>
        </p:txBody>
      </p:sp>
      <p:pic>
        <p:nvPicPr>
          <p:cNvPr id="4" name="Bildobjekt 3" descr="En bild som visar mask, ryggradslös&#10;&#10;Automatiskt genererad beskrivning">
            <a:extLst>
              <a:ext uri="{FF2B5EF4-FFF2-40B4-BE49-F238E27FC236}">
                <a16:creationId xmlns:a16="http://schemas.microsoft.com/office/drawing/2014/main" id="{F6FFE26F-7F09-D941-14BC-2BD9799F8B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3966546">
            <a:off x="7477923" y="-3424524"/>
            <a:ext cx="7023273" cy="4688903"/>
          </a:xfrm>
          <a:prstGeom prst="rect">
            <a:avLst/>
          </a:prstGeom>
        </p:spPr>
      </p:pic>
      <p:pic>
        <p:nvPicPr>
          <p:cNvPr id="5" name="Bildobjekt 4" descr="En bild som visar mörker, ljus&#10;&#10;Automatiskt genererad beskrivning">
            <a:extLst>
              <a:ext uri="{FF2B5EF4-FFF2-40B4-BE49-F238E27FC236}">
                <a16:creationId xmlns:a16="http://schemas.microsoft.com/office/drawing/2014/main" id="{6D74AC65-4FAE-1DA3-B035-5906D11454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942424">
            <a:off x="8288637" y="4438162"/>
            <a:ext cx="3689718" cy="3681786"/>
          </a:xfrm>
          <a:prstGeom prst="rect">
            <a:avLst/>
          </a:prstGeom>
        </p:spPr>
      </p:pic>
      <p:pic>
        <p:nvPicPr>
          <p:cNvPr id="10" name="Bildobjekt 9" descr="En bild som visar mask, ryggradslös&#10;&#10;Automatiskt genererad beskrivning">
            <a:extLst>
              <a:ext uri="{FF2B5EF4-FFF2-40B4-BE49-F238E27FC236}">
                <a16:creationId xmlns:a16="http://schemas.microsoft.com/office/drawing/2014/main" id="{3A048A43-54C8-C626-DA9A-587A9E00FC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503221">
            <a:off x="-1895097" y="4107510"/>
            <a:ext cx="7023273" cy="4688903"/>
          </a:xfrm>
          <a:prstGeom prst="rect">
            <a:avLst/>
          </a:prstGeom>
        </p:spPr>
      </p:pic>
      <p:pic>
        <p:nvPicPr>
          <p:cNvPr id="11" name="Bildobjekt 10" descr="En bild som visar mörker, ljus&#10;&#10;Automatiskt genererad beskrivning">
            <a:extLst>
              <a:ext uri="{FF2B5EF4-FFF2-40B4-BE49-F238E27FC236}">
                <a16:creationId xmlns:a16="http://schemas.microsoft.com/office/drawing/2014/main" id="{04C47312-0075-0621-CC4F-CF9904EF9B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676191">
            <a:off x="-418522" y="-1296155"/>
            <a:ext cx="3689718" cy="3681786"/>
          </a:xfrm>
          <a:prstGeom prst="rect">
            <a:avLst/>
          </a:prstGeom>
        </p:spPr>
      </p:pic>
    </p:spTree>
    <p:extLst>
      <p:ext uri="{BB962C8B-B14F-4D97-AF65-F5344CB8AC3E}">
        <p14:creationId xmlns:p14="http://schemas.microsoft.com/office/powerpoint/2010/main" val="3088433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person, Människoansikte, klädsel, leende&#10;&#10;Automatiskt genererad beskrivning">
            <a:extLst>
              <a:ext uri="{FF2B5EF4-FFF2-40B4-BE49-F238E27FC236}">
                <a16:creationId xmlns:a16="http://schemas.microsoft.com/office/drawing/2014/main" id="{D20D1731-81C1-7E09-A648-0EBFBB3E9E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5787" y="-41753"/>
            <a:ext cx="10287000" cy="6941506"/>
          </a:xfrm>
          <a:prstGeom prst="rect">
            <a:avLst/>
          </a:prstGeom>
        </p:spPr>
      </p:pic>
      <p:pic>
        <p:nvPicPr>
          <p:cNvPr id="5" name="Bildobjekt 4">
            <a:extLst>
              <a:ext uri="{FF2B5EF4-FFF2-40B4-BE49-F238E27FC236}">
                <a16:creationId xmlns:a16="http://schemas.microsoft.com/office/drawing/2014/main" id="{EC9E7D03-E005-9B68-1CC6-EC0176CEF8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41753"/>
            <a:ext cx="4032347" cy="6941506"/>
          </a:xfrm>
          <a:prstGeom prst="rect">
            <a:avLst/>
          </a:prstGeom>
        </p:spPr>
      </p:pic>
      <p:sp>
        <p:nvSpPr>
          <p:cNvPr id="11" name="Rektangel 10">
            <a:extLst>
              <a:ext uri="{FF2B5EF4-FFF2-40B4-BE49-F238E27FC236}">
                <a16:creationId xmlns:a16="http://schemas.microsoft.com/office/drawing/2014/main" id="{0F338079-97C0-CB50-F99B-FC94C6445BE0}"/>
              </a:ext>
            </a:extLst>
          </p:cNvPr>
          <p:cNvSpPr/>
          <p:nvPr/>
        </p:nvSpPr>
        <p:spPr>
          <a:xfrm>
            <a:off x="7140266"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7386712" y="903749"/>
            <a:ext cx="3633222" cy="608527"/>
          </a:xfrm>
        </p:spPr>
        <p:txBody>
          <a:bodyPr>
            <a:noAutofit/>
          </a:bodyPr>
          <a:lstStyle/>
          <a:p>
            <a:r>
              <a:rPr lang="sv-SE" sz="3200" b="1">
                <a:solidFill>
                  <a:schemeClr val="accent2"/>
                </a:solidFill>
                <a:latin typeface="Avenir LT 55 Roman"/>
              </a:rPr>
              <a:t>VIKTIG VUXEN…</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7386712" y="1896323"/>
            <a:ext cx="3457134" cy="4339280"/>
          </a:xfrm>
        </p:spPr>
        <p:txBody>
          <a:bodyPr>
            <a:normAutofit/>
          </a:bodyPr>
          <a:lstStyle/>
          <a:p>
            <a:pPr>
              <a:spcBef>
                <a:spcPts val="1800"/>
              </a:spcBef>
            </a:pPr>
            <a:r>
              <a:rPr lang="sv-SE" sz="2200">
                <a:solidFill>
                  <a:schemeClr val="accent2"/>
                </a:solidFill>
                <a:latin typeface="Avenir LT 35 Light" panose="020B0303020000020003" pitchFamily="34" charset="0"/>
              </a:rPr>
              <a:t>Förälder</a:t>
            </a:r>
          </a:p>
          <a:p>
            <a:pPr>
              <a:spcBef>
                <a:spcPts val="1800"/>
              </a:spcBef>
            </a:pPr>
            <a:r>
              <a:rPr lang="sv-SE" sz="2200">
                <a:solidFill>
                  <a:schemeClr val="accent2"/>
                </a:solidFill>
                <a:latin typeface="Avenir LT 35 Light" panose="020B0303020000020003" pitchFamily="34" charset="0"/>
              </a:rPr>
              <a:t>Lärare</a:t>
            </a:r>
          </a:p>
          <a:p>
            <a:pPr>
              <a:spcBef>
                <a:spcPts val="1800"/>
              </a:spcBef>
            </a:pPr>
            <a:r>
              <a:rPr lang="sv-SE" sz="2200">
                <a:solidFill>
                  <a:schemeClr val="accent2"/>
                </a:solidFill>
                <a:latin typeface="Avenir LT 35 Light" panose="020B0303020000020003" pitchFamily="34" charset="0"/>
              </a:rPr>
              <a:t>Kurator</a:t>
            </a:r>
          </a:p>
          <a:p>
            <a:pPr>
              <a:spcBef>
                <a:spcPts val="1800"/>
              </a:spcBef>
            </a:pPr>
            <a:r>
              <a:rPr lang="sv-SE" sz="2200">
                <a:solidFill>
                  <a:schemeClr val="accent2"/>
                </a:solidFill>
                <a:latin typeface="Avenir LT 35 Light" panose="020B0303020000020003" pitchFamily="34" charset="0"/>
              </a:rPr>
              <a:t>Skolsköterska</a:t>
            </a:r>
          </a:p>
          <a:p>
            <a:pPr>
              <a:spcBef>
                <a:spcPts val="1800"/>
              </a:spcBef>
            </a:pPr>
            <a:r>
              <a:rPr lang="sv-SE" sz="2200">
                <a:solidFill>
                  <a:schemeClr val="accent2"/>
                </a:solidFill>
                <a:latin typeface="Avenir LT 35 Light" panose="020B0303020000020003" pitchFamily="34" charset="0"/>
              </a:rPr>
              <a:t>Ledare i förening</a:t>
            </a:r>
          </a:p>
          <a:p>
            <a:pPr>
              <a:spcBef>
                <a:spcPts val="1800"/>
              </a:spcBef>
            </a:pPr>
            <a:r>
              <a:rPr lang="sv-SE" sz="2200">
                <a:solidFill>
                  <a:schemeClr val="accent2"/>
                </a:solidFill>
                <a:latin typeface="Avenir LT 35 Light" panose="020B0303020000020003" pitchFamily="34" charset="0"/>
              </a:rPr>
              <a:t>Farmor</a:t>
            </a:r>
          </a:p>
          <a:p>
            <a:pPr>
              <a:spcBef>
                <a:spcPts val="1800"/>
              </a:spcBef>
            </a:pPr>
            <a:r>
              <a:rPr lang="sv-SE" sz="2200">
                <a:solidFill>
                  <a:schemeClr val="accent2"/>
                </a:solidFill>
                <a:latin typeface="Avenir LT 35 Light" panose="020B0303020000020003" pitchFamily="34" charset="0"/>
              </a:rPr>
              <a:t>Gudfar</a:t>
            </a:r>
          </a:p>
          <a:p>
            <a:pPr>
              <a:spcBef>
                <a:spcPts val="1800"/>
              </a:spcBef>
            </a:pPr>
            <a:endParaRPr lang="sv-SE" sz="2200">
              <a:solidFill>
                <a:schemeClr val="accent2"/>
              </a:solidFill>
              <a:latin typeface="Avenir LT 35 Light" panose="020B0303020000020003" pitchFamily="34" charset="0"/>
            </a:endParaRPr>
          </a:p>
          <a:p>
            <a:pPr>
              <a:spcBef>
                <a:spcPts val="1800"/>
              </a:spcBef>
            </a:pPr>
            <a:endParaRPr lang="sv-SE" sz="2200">
              <a:solidFill>
                <a:schemeClr val="accent2"/>
              </a:solidFill>
              <a:latin typeface="Avenir LT 35 Light" panose="020B0303020000020003" pitchFamily="34" charset="0"/>
            </a:endParaRPr>
          </a:p>
        </p:txBody>
      </p:sp>
      <p:pic>
        <p:nvPicPr>
          <p:cNvPr id="10" name="Bildobjekt 9">
            <a:extLst>
              <a:ext uri="{FF2B5EF4-FFF2-40B4-BE49-F238E27FC236}">
                <a16:creationId xmlns:a16="http://schemas.microsoft.com/office/drawing/2014/main" id="{666355E6-08F2-79DE-51BE-3B5C5C51FA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pic>
        <p:nvPicPr>
          <p:cNvPr id="7" name="Bildobjekt 6">
            <a:extLst>
              <a:ext uri="{FF2B5EF4-FFF2-40B4-BE49-F238E27FC236}">
                <a16:creationId xmlns:a16="http://schemas.microsoft.com/office/drawing/2014/main" id="{317C040D-97C7-58C7-3ECD-A89C989787F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530959">
            <a:off x="10223754" y="1011897"/>
            <a:ext cx="3537943" cy="3530338"/>
          </a:xfrm>
          <a:prstGeom prst="rect">
            <a:avLst/>
          </a:prstGeom>
        </p:spPr>
      </p:pic>
      <p:pic>
        <p:nvPicPr>
          <p:cNvPr id="8" name="Bildobjekt 7" descr="En bild som visar hjul, ritning&#10;&#10;Automatiskt genererad beskrivning">
            <a:extLst>
              <a:ext uri="{FF2B5EF4-FFF2-40B4-BE49-F238E27FC236}">
                <a16:creationId xmlns:a16="http://schemas.microsoft.com/office/drawing/2014/main" id="{1A008394-5599-77A8-9F49-026CC7CA597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370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2">
            <a:extLst>
              <a:ext uri="{FF2B5EF4-FFF2-40B4-BE49-F238E27FC236}">
                <a16:creationId xmlns:a16="http://schemas.microsoft.com/office/drawing/2014/main" id="{52BBD715-C065-6B0F-04AE-8CA312953098}"/>
              </a:ext>
            </a:extLst>
          </p:cNvPr>
          <p:cNvSpPr txBox="1">
            <a:spLocks/>
          </p:cNvSpPr>
          <p:nvPr/>
        </p:nvSpPr>
        <p:spPr>
          <a:xfrm>
            <a:off x="1115568" y="1923068"/>
            <a:ext cx="10168128" cy="4253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200">
                <a:solidFill>
                  <a:schemeClr val="accent2"/>
                </a:solidFill>
                <a:latin typeface="Avenir LT 35 Light" panose="020B0303020000020003" pitchFamily="34" charset="0"/>
              </a:rPr>
              <a:t>Det finns många </a:t>
            </a:r>
            <a:r>
              <a:rPr lang="sv-SE" sz="2200" err="1">
                <a:solidFill>
                  <a:schemeClr val="accent2"/>
                </a:solidFill>
                <a:latin typeface="Avenir LT 35 Light" panose="020B0303020000020003" pitchFamily="34" charset="0"/>
              </a:rPr>
              <a:t>pranks</a:t>
            </a:r>
            <a:r>
              <a:rPr lang="sv-SE" sz="2200">
                <a:solidFill>
                  <a:schemeClr val="accent2"/>
                </a:solidFill>
                <a:latin typeface="Avenir LT 35 Light" panose="020B0303020000020003" pitchFamily="34" charset="0"/>
              </a:rPr>
              <a:t> och utmaningar/</a:t>
            </a:r>
            <a:r>
              <a:rPr lang="sv-SE" sz="2200" err="1">
                <a:solidFill>
                  <a:schemeClr val="accent2"/>
                </a:solidFill>
                <a:latin typeface="Avenir LT 35 Light" panose="020B0303020000020003" pitchFamily="34" charset="0"/>
              </a:rPr>
              <a:t>challenges</a:t>
            </a:r>
            <a:r>
              <a:rPr lang="sv-SE" sz="2200">
                <a:solidFill>
                  <a:schemeClr val="accent2"/>
                </a:solidFill>
                <a:latin typeface="Avenir LT 35 Light" panose="020B0303020000020003" pitchFamily="34" charset="0"/>
              </a:rPr>
              <a:t> som slutat riktigt illa. Ibland så pass illa att personer dött. </a:t>
            </a:r>
          </a:p>
          <a:p>
            <a:pPr marL="0" indent="0">
              <a:buNone/>
            </a:pPr>
            <a:endParaRPr lang="sv-SE" sz="2200">
              <a:solidFill>
                <a:schemeClr val="accent2"/>
              </a:solidFill>
              <a:latin typeface="Avenir LT 35 Light" panose="020B0303020000020003" pitchFamily="34" charset="0"/>
            </a:endParaRPr>
          </a:p>
          <a:p>
            <a:pPr marL="0" indent="0">
              <a:buNone/>
            </a:pPr>
            <a:r>
              <a:rPr lang="sv-SE" sz="2200">
                <a:solidFill>
                  <a:schemeClr val="accent2"/>
                </a:solidFill>
                <a:latin typeface="Avenir LT 35 Light" panose="020B0303020000020003" pitchFamily="34" charset="0"/>
              </a:rPr>
              <a:t>Bra frågor att ställa sig själv INNAN man genomför </a:t>
            </a:r>
            <a:r>
              <a:rPr lang="sv-SE" sz="2200" err="1">
                <a:solidFill>
                  <a:schemeClr val="accent2"/>
                </a:solidFill>
                <a:latin typeface="Avenir LT 35 Light" panose="020B0303020000020003" pitchFamily="34" charset="0"/>
              </a:rPr>
              <a:t>pranket</a:t>
            </a:r>
            <a:r>
              <a:rPr lang="sv-SE" sz="2200">
                <a:solidFill>
                  <a:schemeClr val="accent2"/>
                </a:solidFill>
                <a:latin typeface="Avenir LT 35 Light" panose="020B0303020000020003" pitchFamily="34" charset="0"/>
              </a:rPr>
              <a:t>:</a:t>
            </a:r>
          </a:p>
          <a:p>
            <a:r>
              <a:rPr lang="sv-SE" sz="2200">
                <a:solidFill>
                  <a:schemeClr val="accent2"/>
                </a:solidFill>
                <a:latin typeface="Avenir LT 35 Light" panose="020B0303020000020003" pitchFamily="34" charset="0"/>
              </a:rPr>
              <a:t>Är detta </a:t>
            </a:r>
            <a:r>
              <a:rPr lang="sv-SE" sz="2200" err="1">
                <a:solidFill>
                  <a:schemeClr val="accent2"/>
                </a:solidFill>
                <a:latin typeface="Avenir LT 35 Light" panose="020B0303020000020003" pitchFamily="34" charset="0"/>
              </a:rPr>
              <a:t>prank</a:t>
            </a:r>
            <a:r>
              <a:rPr lang="sv-SE" sz="2200">
                <a:solidFill>
                  <a:schemeClr val="accent2"/>
                </a:solidFill>
                <a:latin typeface="Avenir LT 35 Light" panose="020B0303020000020003" pitchFamily="34" charset="0"/>
              </a:rPr>
              <a:t> roligt för ALLA?</a:t>
            </a:r>
          </a:p>
          <a:p>
            <a:r>
              <a:rPr lang="sv-SE" sz="2200">
                <a:solidFill>
                  <a:schemeClr val="accent2"/>
                </a:solidFill>
                <a:latin typeface="Avenir LT 35 Light" panose="020B0303020000020003" pitchFamily="34" charset="0"/>
              </a:rPr>
              <a:t>Kommer ALLA att fatta att det är ett skämt?</a:t>
            </a:r>
          </a:p>
          <a:p>
            <a:r>
              <a:rPr lang="sv-SE" sz="2200">
                <a:solidFill>
                  <a:schemeClr val="accent2"/>
                </a:solidFill>
                <a:latin typeface="Avenir LT 35 Light" panose="020B0303020000020003" pitchFamily="34" charset="0"/>
              </a:rPr>
              <a:t>Kan någon skadas, bli rädd eller ledsen?</a:t>
            </a:r>
          </a:p>
        </p:txBody>
      </p:sp>
      <p:sp>
        <p:nvSpPr>
          <p:cNvPr id="8" name="Rubrik 1">
            <a:extLst>
              <a:ext uri="{FF2B5EF4-FFF2-40B4-BE49-F238E27FC236}">
                <a16:creationId xmlns:a16="http://schemas.microsoft.com/office/drawing/2014/main" id="{83F60424-9FA0-8E6E-B722-59E5E79CB992}"/>
              </a:ext>
            </a:extLst>
          </p:cNvPr>
          <p:cNvSpPr>
            <a:spLocks noGrp="1"/>
          </p:cNvSpPr>
          <p:nvPr>
            <p:ph type="title"/>
          </p:nvPr>
        </p:nvSpPr>
        <p:spPr>
          <a:xfrm>
            <a:off x="1115568" y="548640"/>
            <a:ext cx="10168128" cy="1179576"/>
          </a:xfrm>
        </p:spPr>
        <p:txBody>
          <a:bodyPr>
            <a:normAutofit fontScale="90000"/>
          </a:bodyPr>
          <a:lstStyle/>
          <a:p>
            <a:r>
              <a:rPr lang="sv-SE" sz="4000" b="1" dirty="0">
                <a:solidFill>
                  <a:schemeClr val="accent2"/>
                </a:solidFill>
                <a:latin typeface="Avenir LT 55 Roman"/>
              </a:rPr>
              <a:t>PRANKS OCH UTMANINGAR/CHALLENGES</a:t>
            </a:r>
            <a:endParaRPr lang="sv-SE" sz="4000" b="1" dirty="0">
              <a:solidFill>
                <a:schemeClr val="accent2"/>
              </a:solidFill>
              <a:latin typeface="Avenir LT 55 Roman" panose="020B0503020000020003" pitchFamily="34" charset="0"/>
            </a:endParaRPr>
          </a:p>
        </p:txBody>
      </p:sp>
      <p:pic>
        <p:nvPicPr>
          <p:cNvPr id="11" name="Bildobjekt 10" descr="En bild som visar mask, ryggradslös&#10;&#10;Automatiskt genererad beskrivning">
            <a:extLst>
              <a:ext uri="{FF2B5EF4-FFF2-40B4-BE49-F238E27FC236}">
                <a16:creationId xmlns:a16="http://schemas.microsoft.com/office/drawing/2014/main" id="{403AA30C-0FAB-72ED-114E-F06244D399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1494393">
            <a:off x="-3424662" y="3913627"/>
            <a:ext cx="7363995" cy="4916377"/>
          </a:xfrm>
          <a:prstGeom prst="rect">
            <a:avLst/>
          </a:prstGeom>
        </p:spPr>
      </p:pic>
      <p:pic>
        <p:nvPicPr>
          <p:cNvPr id="12" name="Bildobjekt 11" descr="En bild som visar hjul, ritning&#10;&#10;Automatiskt genererad beskrivning">
            <a:extLst>
              <a:ext uri="{FF2B5EF4-FFF2-40B4-BE49-F238E27FC236}">
                <a16:creationId xmlns:a16="http://schemas.microsoft.com/office/drawing/2014/main" id="{32977D45-7E3E-CB57-969D-2B2BA9E372F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171622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klädsel, person, Människoansikte, utomhus&#10;&#10;Automatiskt genererad beskrivning">
            <a:extLst>
              <a:ext uri="{FF2B5EF4-FFF2-40B4-BE49-F238E27FC236}">
                <a16:creationId xmlns:a16="http://schemas.microsoft.com/office/drawing/2014/main" id="{B06BBBB2-EB92-C94A-88CA-21EB6E43A7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8428" y="-41753"/>
            <a:ext cx="10287000" cy="6941506"/>
          </a:xfrm>
          <a:prstGeom prst="rect">
            <a:avLst/>
          </a:prstGeom>
        </p:spPr>
      </p:pic>
      <p:pic>
        <p:nvPicPr>
          <p:cNvPr id="5" name="Bildobjekt 4" descr="En bild som visar vit, svart, svart och vit, siluett&#10;&#10;Automatiskt genererad beskrivning">
            <a:extLst>
              <a:ext uri="{FF2B5EF4-FFF2-40B4-BE49-F238E27FC236}">
                <a16:creationId xmlns:a16="http://schemas.microsoft.com/office/drawing/2014/main" id="{A936ED91-DD78-F03A-E995-6D2796180A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7143" y="-41753"/>
            <a:ext cx="3179517" cy="6941506"/>
          </a:xfrm>
          <a:prstGeom prst="rect">
            <a:avLst/>
          </a:prstGeom>
        </p:spPr>
      </p:pic>
      <p:sp>
        <p:nvSpPr>
          <p:cNvPr id="9" name="Rektangel 8">
            <a:extLst>
              <a:ext uri="{FF2B5EF4-FFF2-40B4-BE49-F238E27FC236}">
                <a16:creationId xmlns:a16="http://schemas.microsoft.com/office/drawing/2014/main" id="{17DEBC10-46E4-AB32-3263-2B20427EBF31}"/>
              </a:ext>
            </a:extLst>
          </p:cNvPr>
          <p:cNvSpPr/>
          <p:nvPr/>
        </p:nvSpPr>
        <p:spPr>
          <a:xfrm>
            <a:off x="6415742"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7216901" y="2447028"/>
            <a:ext cx="4511553" cy="1963944"/>
          </a:xfrm>
        </p:spPr>
        <p:txBody>
          <a:bodyPr>
            <a:noAutofit/>
          </a:bodyPr>
          <a:lstStyle/>
          <a:p>
            <a:r>
              <a:rPr lang="sv-SE" sz="3200" b="1">
                <a:solidFill>
                  <a:schemeClr val="accent2"/>
                </a:solidFill>
                <a:latin typeface="Avenir LT 55 Roman"/>
              </a:rPr>
              <a:t>Med nätet och mobilerna suddas gränsen mellan skolan och fritiden ut…</a:t>
            </a:r>
          </a:p>
        </p:txBody>
      </p:sp>
      <p:pic>
        <p:nvPicPr>
          <p:cNvPr id="6" name="Bildobjekt 5">
            <a:extLst>
              <a:ext uri="{FF2B5EF4-FFF2-40B4-BE49-F238E27FC236}">
                <a16:creationId xmlns:a16="http://schemas.microsoft.com/office/drawing/2014/main" id="{CFE2DD94-8950-3A22-AF7A-F9C3F539EB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93081" y="6478974"/>
            <a:ext cx="1315491" cy="194191"/>
          </a:xfrm>
          <a:prstGeom prst="rect">
            <a:avLst/>
          </a:prstGeom>
        </p:spPr>
      </p:pic>
      <p:pic>
        <p:nvPicPr>
          <p:cNvPr id="3" name="Bildobjekt 2">
            <a:extLst>
              <a:ext uri="{FF2B5EF4-FFF2-40B4-BE49-F238E27FC236}">
                <a16:creationId xmlns:a16="http://schemas.microsoft.com/office/drawing/2014/main" id="{6C92782D-A923-3C25-6673-71A2F7B0EF8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530959">
            <a:off x="4829951" y="-1311920"/>
            <a:ext cx="3537943" cy="3530338"/>
          </a:xfrm>
          <a:prstGeom prst="rect">
            <a:avLst/>
          </a:prstGeom>
        </p:spPr>
      </p:pic>
      <p:pic>
        <p:nvPicPr>
          <p:cNvPr id="8" name="Bildobjekt 7" descr="En bild som visar clipart&#10;&#10;Automatiskt genererad beskrivning">
            <a:extLst>
              <a:ext uri="{FF2B5EF4-FFF2-40B4-BE49-F238E27FC236}">
                <a16:creationId xmlns:a16="http://schemas.microsoft.com/office/drawing/2014/main" id="{158A19F0-B8DE-3612-0CFE-238B4981C8F7}"/>
              </a:ext>
            </a:extLst>
          </p:cNvPr>
          <p:cNvPicPr>
            <a:picLocks noChangeAspect="1"/>
          </p:cNvPicPr>
          <p:nvPr/>
        </p:nvPicPr>
        <p:blipFill>
          <a:blip r:embed="rId5"/>
          <a:stretch>
            <a:fillRect/>
          </a:stretch>
        </p:blipFill>
        <p:spPr>
          <a:xfrm>
            <a:off x="430799" y="6197451"/>
            <a:ext cx="1450450" cy="214114"/>
          </a:xfrm>
          <a:prstGeom prst="rect">
            <a:avLst/>
          </a:prstGeom>
        </p:spPr>
      </p:pic>
      <p:pic>
        <p:nvPicPr>
          <p:cNvPr id="4" name="Bildobjekt 3" descr="En bild som visar hjul, ritning&#10;&#10;Automatiskt genererad beskrivning">
            <a:extLst>
              <a:ext uri="{FF2B5EF4-FFF2-40B4-BE49-F238E27FC236}">
                <a16:creationId xmlns:a16="http://schemas.microsoft.com/office/drawing/2014/main" id="{47575710-4F10-B7D8-040E-03A7FF39F44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1068903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descr="En bild som visar klädsel, person, inomhus, Människoansikte&#10;&#10;Automatiskt genererad beskrivning">
            <a:extLst>
              <a:ext uri="{FF2B5EF4-FFF2-40B4-BE49-F238E27FC236}">
                <a16:creationId xmlns:a16="http://schemas.microsoft.com/office/drawing/2014/main" id="{3B24F287-5D2A-ABA9-5194-62347917C1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45925" y="0"/>
            <a:ext cx="10275831" cy="6858000"/>
          </a:xfrm>
          <a:prstGeom prst="rect">
            <a:avLst/>
          </a:prstGeom>
        </p:spPr>
      </p:pic>
      <p:sp>
        <p:nvSpPr>
          <p:cNvPr id="14" name="Rektangel 13">
            <a:extLst>
              <a:ext uri="{FF2B5EF4-FFF2-40B4-BE49-F238E27FC236}">
                <a16:creationId xmlns:a16="http://schemas.microsoft.com/office/drawing/2014/main" id="{7BB00E55-B312-3FB7-90D9-4D90CF15BA03}"/>
              </a:ext>
            </a:extLst>
          </p:cNvPr>
          <p:cNvSpPr/>
          <p:nvPr/>
        </p:nvSpPr>
        <p:spPr>
          <a:xfrm>
            <a:off x="-1288225"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11" name="Bildobjekt 10" descr="En bild som visar siluett, svart och vit&#10;&#10;Automatiskt genererad beskrivning">
            <a:extLst>
              <a:ext uri="{FF2B5EF4-FFF2-40B4-BE49-F238E27FC236}">
                <a16:creationId xmlns:a16="http://schemas.microsoft.com/office/drawing/2014/main" id="{4747C719-ADAE-D7A0-E3B9-0903A7A8BF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flipV="1">
            <a:off x="3241485" y="-41753"/>
            <a:ext cx="4032347" cy="6941506"/>
          </a:xfrm>
          <a:prstGeom prst="rect">
            <a:avLst/>
          </a:prstGeom>
        </p:spPr>
      </p:pic>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1125414" y="1031631"/>
            <a:ext cx="5460442" cy="608527"/>
          </a:xfrm>
        </p:spPr>
        <p:txBody>
          <a:bodyPr>
            <a:noAutofit/>
          </a:bodyPr>
          <a:lstStyle/>
          <a:p>
            <a:r>
              <a:rPr lang="sv-SE" sz="3200" b="1">
                <a:solidFill>
                  <a:schemeClr val="accent2"/>
                </a:solidFill>
                <a:latin typeface="Avenir LT 55 Roman"/>
              </a:rPr>
              <a:t>VAD SKA DU HJÄLPA BARNET ATT GÖRA?</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1125414" y="2072170"/>
            <a:ext cx="4876801" cy="3754199"/>
          </a:xfrm>
        </p:spPr>
        <p:txBody>
          <a:bodyPr>
            <a:normAutofit/>
          </a:bodyPr>
          <a:lstStyle/>
          <a:p>
            <a:pPr>
              <a:spcBef>
                <a:spcPts val="1800"/>
              </a:spcBef>
            </a:pPr>
            <a:r>
              <a:rPr lang="sv-SE" sz="2200">
                <a:solidFill>
                  <a:schemeClr val="accent2"/>
                </a:solidFill>
                <a:latin typeface="Avenir LT 35 Light" panose="020B0303020000020003" pitchFamily="34" charset="0"/>
              </a:rPr>
              <a:t>Skärmdumpa för bevis</a:t>
            </a:r>
          </a:p>
          <a:p>
            <a:pPr>
              <a:spcBef>
                <a:spcPts val="1800"/>
              </a:spcBef>
            </a:pPr>
            <a:r>
              <a:rPr lang="sv-SE" sz="2200">
                <a:solidFill>
                  <a:schemeClr val="accent2"/>
                </a:solidFill>
                <a:latin typeface="Avenir LT 35 Light" panose="020B0303020000020003" pitchFamily="34" charset="0"/>
              </a:rPr>
              <a:t>Polisanmäl</a:t>
            </a:r>
          </a:p>
          <a:p>
            <a:pPr>
              <a:spcBef>
                <a:spcPts val="1800"/>
              </a:spcBef>
            </a:pPr>
            <a:r>
              <a:rPr lang="sv-SE" sz="2200">
                <a:solidFill>
                  <a:schemeClr val="accent2"/>
                </a:solidFill>
                <a:latin typeface="Avenir LT 35 Light" panose="020B0303020000020003" pitchFamily="34" charset="0"/>
              </a:rPr>
              <a:t>Blocka och rapportera</a:t>
            </a:r>
          </a:p>
          <a:p>
            <a:pPr>
              <a:spcBef>
                <a:spcPts val="1800"/>
              </a:spcBef>
            </a:pPr>
            <a:r>
              <a:rPr lang="sv-SE" sz="2200">
                <a:solidFill>
                  <a:schemeClr val="accent2"/>
                </a:solidFill>
                <a:latin typeface="Avenir LT 35 Light" panose="020B0303020000020003" pitchFamily="34" charset="0"/>
              </a:rPr>
              <a:t>Prata med en viktig vuxen</a:t>
            </a:r>
          </a:p>
        </p:txBody>
      </p:sp>
      <p:pic>
        <p:nvPicPr>
          <p:cNvPr id="10" name="Bildobjekt 9">
            <a:extLst>
              <a:ext uri="{FF2B5EF4-FFF2-40B4-BE49-F238E27FC236}">
                <a16:creationId xmlns:a16="http://schemas.microsoft.com/office/drawing/2014/main" id="{9E63A848-AB2E-80A4-F0DA-D148BD160D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0935" y="6478974"/>
            <a:ext cx="1315491" cy="194191"/>
          </a:xfrm>
          <a:prstGeom prst="rect">
            <a:avLst/>
          </a:prstGeom>
        </p:spPr>
      </p:pic>
      <p:pic>
        <p:nvPicPr>
          <p:cNvPr id="4" name="Bildobjekt 3" descr="En bild som visar mask, ryggradslös&#10;&#10;Automatiskt genererad beskrivning">
            <a:extLst>
              <a:ext uri="{FF2B5EF4-FFF2-40B4-BE49-F238E27FC236}">
                <a16:creationId xmlns:a16="http://schemas.microsoft.com/office/drawing/2014/main" id="{5457C6EC-899A-291F-8D29-A24BFF60D4A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9014139">
            <a:off x="1692794" y="4932570"/>
            <a:ext cx="7363995" cy="4916377"/>
          </a:xfrm>
          <a:prstGeom prst="rect">
            <a:avLst/>
          </a:prstGeom>
        </p:spPr>
      </p:pic>
      <p:pic>
        <p:nvPicPr>
          <p:cNvPr id="13" name="Bildobjekt 12" descr="En bild som visar hjul, ritning&#10;&#10;Automatiskt genererad beskrivning">
            <a:extLst>
              <a:ext uri="{FF2B5EF4-FFF2-40B4-BE49-F238E27FC236}">
                <a16:creationId xmlns:a16="http://schemas.microsoft.com/office/drawing/2014/main" id="{A9854FD6-60C4-0979-4D63-8A0066F0902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7509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749CD0-16DC-A924-DAF7-0DDC208D02CE}"/>
              </a:ext>
            </a:extLst>
          </p:cNvPr>
          <p:cNvSpPr>
            <a:spLocks noGrp="1"/>
          </p:cNvSpPr>
          <p:nvPr>
            <p:ph type="title"/>
          </p:nvPr>
        </p:nvSpPr>
        <p:spPr>
          <a:xfrm>
            <a:off x="1115568" y="548640"/>
            <a:ext cx="10168128" cy="1179576"/>
          </a:xfrm>
        </p:spPr>
        <p:txBody>
          <a:bodyPr>
            <a:normAutofit/>
          </a:bodyPr>
          <a:lstStyle/>
          <a:p>
            <a:r>
              <a:rPr lang="sv-SE" sz="4000" b="1">
                <a:solidFill>
                  <a:schemeClr val="accent2"/>
                </a:solidFill>
                <a:latin typeface="Avenir LT 55 Roman" panose="020B0503020000020003" pitchFamily="34" charset="0"/>
              </a:rPr>
              <a:t>BRA OCH DÅLIGA HEMLIGHETER</a:t>
            </a:r>
          </a:p>
        </p:txBody>
      </p:sp>
      <p:sp>
        <p:nvSpPr>
          <p:cNvPr id="3" name="Platshållare för innehåll 2">
            <a:extLst>
              <a:ext uri="{FF2B5EF4-FFF2-40B4-BE49-F238E27FC236}">
                <a16:creationId xmlns:a16="http://schemas.microsoft.com/office/drawing/2014/main" id="{69B31FFE-6BD1-C530-DC75-786AF7E44C76}"/>
              </a:ext>
            </a:extLst>
          </p:cNvPr>
          <p:cNvSpPr>
            <a:spLocks noGrp="1"/>
          </p:cNvSpPr>
          <p:nvPr>
            <p:ph idx="1"/>
          </p:nvPr>
        </p:nvSpPr>
        <p:spPr>
          <a:xfrm>
            <a:off x="1115568" y="2038884"/>
            <a:ext cx="10168128" cy="3695020"/>
          </a:xfrm>
        </p:spPr>
        <p:txBody>
          <a:bodyPr>
            <a:normAutofit/>
          </a:bodyPr>
          <a:lstStyle/>
          <a:p>
            <a:r>
              <a:rPr lang="sv-SE" sz="2200" b="1">
                <a:solidFill>
                  <a:schemeClr val="accent2"/>
                </a:solidFill>
                <a:latin typeface="Avenir LT 35 Light" panose="020B0303020000020003" pitchFamily="34" charset="0"/>
              </a:rPr>
              <a:t>Bra hemligheter</a:t>
            </a:r>
            <a:r>
              <a:rPr lang="sv-SE" sz="2200">
                <a:solidFill>
                  <a:schemeClr val="accent2"/>
                </a:solidFill>
                <a:latin typeface="Avenir LT 35 Light" panose="020B0303020000020003" pitchFamily="34" charset="0"/>
              </a:rPr>
              <a:t> är sådana som får dig att känna dig glad och förväntansfull, som en överraskningsfest eller en present som du ska ge till någon. De gör dig glad när du tänker på dem och är oftast hemligheter som bara är tillfälliga.</a:t>
            </a:r>
          </a:p>
          <a:p>
            <a:endParaRPr lang="sv-SE" sz="2200">
              <a:solidFill>
                <a:schemeClr val="accent2"/>
              </a:solidFill>
              <a:latin typeface="Avenir LT 35 Light" panose="020B0303020000020003" pitchFamily="34" charset="0"/>
            </a:endParaRPr>
          </a:p>
          <a:p>
            <a:r>
              <a:rPr lang="sv-SE" sz="2200" b="1">
                <a:solidFill>
                  <a:schemeClr val="accent2"/>
                </a:solidFill>
                <a:latin typeface="Avenir LT 35 Light" panose="020B0303020000020003" pitchFamily="34" charset="0"/>
              </a:rPr>
              <a:t>Dåliga hemligheter </a:t>
            </a:r>
            <a:r>
              <a:rPr lang="sv-SE" sz="2200">
                <a:solidFill>
                  <a:schemeClr val="accent2"/>
                </a:solidFill>
                <a:latin typeface="Avenir LT 35 Light" panose="020B0303020000020003" pitchFamily="34" charset="0"/>
              </a:rPr>
              <a:t>är de som får dig att känna dig ledsen, orolig eller rädd. De kan handla om att någon ber dig att inte berätta för andra om något som känns fel eller obehagligt. Om en hemlighet gör att du mår dåligt, är det viktigt att prata med en vuxen du litar på, även om någon har sagt att du inte får. Dåliga hemligheter ska aldrig behöva hållas för dig själv.</a:t>
            </a:r>
          </a:p>
        </p:txBody>
      </p:sp>
      <p:pic>
        <p:nvPicPr>
          <p:cNvPr id="4" name="Bildobjekt 3" descr="En bild som visar mask, ryggradslös&#10;&#10;Automatiskt genererad beskrivning">
            <a:extLst>
              <a:ext uri="{FF2B5EF4-FFF2-40B4-BE49-F238E27FC236}">
                <a16:creationId xmlns:a16="http://schemas.microsoft.com/office/drawing/2014/main" id="{1B12CEFE-37EA-53C5-5FC4-2BF285C2FD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9014139">
            <a:off x="6638936" y="4932570"/>
            <a:ext cx="7363995" cy="4916377"/>
          </a:xfrm>
          <a:prstGeom prst="rect">
            <a:avLst/>
          </a:prstGeom>
        </p:spPr>
      </p:pic>
      <p:pic>
        <p:nvPicPr>
          <p:cNvPr id="5" name="Bildobjekt 4" descr="En bild som visar hjul, ritning&#10;&#10;Automatiskt genererad beskrivning">
            <a:extLst>
              <a:ext uri="{FF2B5EF4-FFF2-40B4-BE49-F238E27FC236}">
                <a16:creationId xmlns:a16="http://schemas.microsoft.com/office/drawing/2014/main" id="{FA45D57F-B8DC-20A3-6008-1A37B58836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59768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klädsel, person, mörker, svart&#10;&#10;Automatiskt genererad beskrivning">
            <a:extLst>
              <a:ext uri="{FF2B5EF4-FFF2-40B4-BE49-F238E27FC236}">
                <a16:creationId xmlns:a16="http://schemas.microsoft.com/office/drawing/2014/main" id="{F3386382-9E04-5773-48E9-C9C15B9D44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7573" y="-41753"/>
            <a:ext cx="10287000" cy="6941506"/>
          </a:xfrm>
          <a:prstGeom prst="rect">
            <a:avLst/>
          </a:prstGeom>
        </p:spPr>
      </p:pic>
      <p:pic>
        <p:nvPicPr>
          <p:cNvPr id="5" name="Bildobjekt 4" descr="En bild som visar siluett, svart och vit&#10;&#10;Automatiskt genererad beskrivning">
            <a:extLst>
              <a:ext uri="{FF2B5EF4-FFF2-40B4-BE49-F238E27FC236}">
                <a16:creationId xmlns:a16="http://schemas.microsoft.com/office/drawing/2014/main" id="{B1BFF520-E070-6FAE-58DC-2B2DCF86B2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5560824" y="-41753"/>
            <a:ext cx="2665168" cy="6941506"/>
          </a:xfrm>
          <a:prstGeom prst="rect">
            <a:avLst/>
          </a:prstGeom>
        </p:spPr>
      </p:pic>
      <p:sp>
        <p:nvSpPr>
          <p:cNvPr id="12" name="Rektangel 11">
            <a:extLst>
              <a:ext uri="{FF2B5EF4-FFF2-40B4-BE49-F238E27FC236}">
                <a16:creationId xmlns:a16="http://schemas.microsoft.com/office/drawing/2014/main" id="{4AC65C42-FEBE-44B8-C738-AF99DB6F38D1}"/>
              </a:ext>
            </a:extLst>
          </p:cNvPr>
          <p:cNvSpPr/>
          <p:nvPr/>
        </p:nvSpPr>
        <p:spPr>
          <a:xfrm>
            <a:off x="-578928"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881576" y="1032704"/>
            <a:ext cx="6067696" cy="608527"/>
          </a:xfrm>
        </p:spPr>
        <p:txBody>
          <a:bodyPr>
            <a:noAutofit/>
          </a:bodyPr>
          <a:lstStyle/>
          <a:p>
            <a:r>
              <a:rPr lang="sv-SE" b="1">
                <a:solidFill>
                  <a:schemeClr val="accent2"/>
                </a:solidFill>
                <a:latin typeface="Avenir LT 55 Roman"/>
              </a:rPr>
              <a:t>SKAM…</a:t>
            </a:r>
            <a:endParaRPr lang="sv-SE" sz="3200" b="1">
              <a:solidFill>
                <a:schemeClr val="accent2"/>
              </a:solidFill>
              <a:latin typeface="Avenir LT 55 Roman"/>
            </a:endParaRP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881576" y="2025278"/>
            <a:ext cx="5989320" cy="3636968"/>
          </a:xfrm>
        </p:spPr>
        <p:txBody>
          <a:bodyPr vert="horz" lIns="91440" tIns="45720" rIns="91440" bIns="45720" rtlCol="0" anchor="t">
            <a:normAutofit/>
          </a:bodyPr>
          <a:lstStyle/>
          <a:p>
            <a:pPr>
              <a:spcBef>
                <a:spcPts val="1800"/>
              </a:spcBef>
            </a:pPr>
            <a:r>
              <a:rPr lang="sv-SE" sz="2200" dirty="0">
                <a:solidFill>
                  <a:schemeClr val="accent2"/>
                </a:solidFill>
                <a:latin typeface="Avenir LT 35 Light"/>
              </a:rPr>
              <a:t>Våga prata</a:t>
            </a:r>
          </a:p>
          <a:p>
            <a:pPr>
              <a:spcBef>
                <a:spcPts val="1800"/>
              </a:spcBef>
            </a:pPr>
            <a:r>
              <a:rPr lang="sv-SE" sz="2200" dirty="0">
                <a:solidFill>
                  <a:schemeClr val="accent2"/>
                </a:solidFill>
                <a:latin typeface="Avenir LT 35 Light"/>
              </a:rPr>
              <a:t>Efter föräldrarna är läraren den viktigaste personen i ett barns liv</a:t>
            </a:r>
          </a:p>
          <a:p>
            <a:pPr>
              <a:spcBef>
                <a:spcPts val="1800"/>
              </a:spcBef>
            </a:pPr>
            <a:r>
              <a:rPr lang="sv-SE" sz="2200" dirty="0">
                <a:solidFill>
                  <a:schemeClr val="accent2"/>
                </a:solidFill>
                <a:latin typeface="Avenir LT 35 Light"/>
              </a:rPr>
              <a:t>1/100 berättar</a:t>
            </a:r>
            <a:endParaRPr lang="sv-SE" sz="2200" dirty="0">
              <a:solidFill>
                <a:schemeClr val="accent2"/>
              </a:solidFill>
              <a:latin typeface="Avenir LT 35 Light" panose="020B0303020000020003" pitchFamily="34" charset="0"/>
            </a:endParaRPr>
          </a:p>
          <a:p>
            <a:pPr>
              <a:spcBef>
                <a:spcPts val="1800"/>
              </a:spcBef>
            </a:pPr>
            <a:endParaRPr lang="sv-SE" sz="2200">
              <a:solidFill>
                <a:schemeClr val="accent2"/>
              </a:solidFill>
              <a:latin typeface="Avenir LT 35 Light" panose="020B0303020000020003" pitchFamily="34" charset="0"/>
            </a:endParaRPr>
          </a:p>
        </p:txBody>
      </p:sp>
      <p:pic>
        <p:nvPicPr>
          <p:cNvPr id="9" name="Bildobjekt 8">
            <a:extLst>
              <a:ext uri="{FF2B5EF4-FFF2-40B4-BE49-F238E27FC236}">
                <a16:creationId xmlns:a16="http://schemas.microsoft.com/office/drawing/2014/main" id="{B189736E-DC7A-2057-C33D-8D476B35334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530959">
            <a:off x="5101924" y="4159692"/>
            <a:ext cx="3537943" cy="3530338"/>
          </a:xfrm>
          <a:prstGeom prst="rect">
            <a:avLst/>
          </a:prstGeom>
        </p:spPr>
      </p:pic>
      <p:pic>
        <p:nvPicPr>
          <p:cNvPr id="11" name="Bildobjekt 10" descr="En bild som visar hjul, ritning&#10;&#10;Automatiskt genererad beskrivning">
            <a:extLst>
              <a:ext uri="{FF2B5EF4-FFF2-40B4-BE49-F238E27FC236}">
                <a16:creationId xmlns:a16="http://schemas.microsoft.com/office/drawing/2014/main" id="{19E04C5A-7DD5-7AFB-CEB4-9FFD889A914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16869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7CE611D-8B3A-A682-D5F4-FDC401EB6F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2627" y="-4175"/>
            <a:ext cx="10287000" cy="6951945"/>
          </a:xfrm>
          <a:prstGeom prst="rect">
            <a:avLst/>
          </a:prstGeom>
        </p:spPr>
      </p:pic>
      <p:pic>
        <p:nvPicPr>
          <p:cNvPr id="16" name="Bildobjekt 15" descr="En bild som visar vit, svart, svart och vit, siluett&#10;&#10;Automatiskt genererad beskrivning">
            <a:extLst>
              <a:ext uri="{FF2B5EF4-FFF2-40B4-BE49-F238E27FC236}">
                <a16:creationId xmlns:a16="http://schemas.microsoft.com/office/drawing/2014/main" id="{C8A2F9E0-00C9-C8A8-3A66-83701076F4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2986" y="-25052"/>
            <a:ext cx="3127326" cy="6951945"/>
          </a:xfrm>
          <a:prstGeom prst="rect">
            <a:avLst/>
          </a:prstGeom>
        </p:spPr>
      </p:pic>
      <p:sp>
        <p:nvSpPr>
          <p:cNvPr id="15" name="Rektangel 14">
            <a:extLst>
              <a:ext uri="{FF2B5EF4-FFF2-40B4-BE49-F238E27FC236}">
                <a16:creationId xmlns:a16="http://schemas.microsoft.com/office/drawing/2014/main" id="{8690E31A-9DB0-0095-F0F2-63C1392BF354}"/>
              </a:ext>
            </a:extLst>
          </p:cNvPr>
          <p:cNvSpPr/>
          <p:nvPr/>
        </p:nvSpPr>
        <p:spPr>
          <a:xfrm>
            <a:off x="5418091" y="-26162"/>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7" name="Rubrik 1">
            <a:extLst>
              <a:ext uri="{FF2B5EF4-FFF2-40B4-BE49-F238E27FC236}">
                <a16:creationId xmlns:a16="http://schemas.microsoft.com/office/drawing/2014/main" id="{08FBFD5A-8699-EE30-0676-26D01BA4E020}"/>
              </a:ext>
            </a:extLst>
          </p:cNvPr>
          <p:cNvSpPr>
            <a:spLocks noGrp="1"/>
          </p:cNvSpPr>
          <p:nvPr>
            <p:ph type="title"/>
          </p:nvPr>
        </p:nvSpPr>
        <p:spPr>
          <a:xfrm>
            <a:off x="6248400" y="779774"/>
            <a:ext cx="4897732" cy="992574"/>
          </a:xfrm>
        </p:spPr>
        <p:txBody>
          <a:bodyPr>
            <a:noAutofit/>
          </a:bodyPr>
          <a:lstStyle/>
          <a:p>
            <a:r>
              <a:rPr lang="sv-SE" sz="3200" b="1">
                <a:solidFill>
                  <a:schemeClr val="accent2"/>
                </a:solidFill>
                <a:latin typeface="Avenir LT 55 Roman"/>
              </a:rPr>
              <a:t>ALGORITMER</a:t>
            </a:r>
          </a:p>
        </p:txBody>
      </p:sp>
      <p:sp>
        <p:nvSpPr>
          <p:cNvPr id="18" name="Platshållare för innehåll 2">
            <a:extLst>
              <a:ext uri="{FF2B5EF4-FFF2-40B4-BE49-F238E27FC236}">
                <a16:creationId xmlns:a16="http://schemas.microsoft.com/office/drawing/2014/main" id="{D10F99A4-52DB-902E-505C-7831CB47A779}"/>
              </a:ext>
            </a:extLst>
          </p:cNvPr>
          <p:cNvSpPr>
            <a:spLocks noGrp="1"/>
          </p:cNvSpPr>
          <p:nvPr>
            <p:ph sz="half" idx="1"/>
          </p:nvPr>
        </p:nvSpPr>
        <p:spPr>
          <a:xfrm>
            <a:off x="5983997" y="1411347"/>
            <a:ext cx="5483192" cy="3950899"/>
          </a:xfrm>
        </p:spPr>
        <p:txBody>
          <a:bodyPr vert="horz" lIns="91440" tIns="45720" rIns="91440" bIns="45720" rtlCol="0" anchor="t">
            <a:noAutofit/>
          </a:bodyPr>
          <a:lstStyle/>
          <a:p>
            <a:pPr algn="ctr">
              <a:lnSpc>
                <a:spcPct val="120000"/>
              </a:lnSpc>
            </a:pPr>
            <a:endParaRPr lang="sv-SE" sz="1800" b="1" dirty="0">
              <a:solidFill>
                <a:schemeClr val="accent2"/>
              </a:solidFill>
              <a:latin typeface="Avenir LT 35 Light" panose="020B0303020000020003" pitchFamily="34" charset="0"/>
            </a:endParaRPr>
          </a:p>
          <a:p>
            <a:pPr>
              <a:lnSpc>
                <a:spcPct val="120000"/>
              </a:lnSpc>
            </a:pPr>
            <a:r>
              <a:rPr lang="sv-SE" sz="1800" b="1" dirty="0">
                <a:solidFill>
                  <a:schemeClr val="accent2"/>
                </a:solidFill>
                <a:latin typeface="Avenir LT 35 Light"/>
              </a:rPr>
              <a:t>Algoritmer bestämmer vad du ser på sociala medier.</a:t>
            </a:r>
          </a:p>
          <a:p>
            <a:pPr>
              <a:lnSpc>
                <a:spcPct val="120000"/>
              </a:lnSpc>
            </a:pPr>
            <a:r>
              <a:rPr lang="sv-SE" sz="1800" b="1" dirty="0">
                <a:solidFill>
                  <a:schemeClr val="accent2"/>
                </a:solidFill>
                <a:latin typeface="Avenir LT 35 Light"/>
              </a:rPr>
              <a:t>De visar saker baserat på vad du gillar, tittar på länge eller vad dina vänner gillar.</a:t>
            </a:r>
          </a:p>
          <a:p>
            <a:pPr>
              <a:lnSpc>
                <a:spcPct val="120000"/>
              </a:lnSpc>
            </a:pPr>
            <a:r>
              <a:rPr lang="sv-SE" sz="1800" b="1" dirty="0">
                <a:solidFill>
                  <a:schemeClr val="accent2"/>
                </a:solidFill>
                <a:latin typeface="Avenir LT 35 Light"/>
              </a:rPr>
              <a:t>Om du gillar något ofta, får du mer av samma sak.</a:t>
            </a:r>
          </a:p>
          <a:p>
            <a:pPr>
              <a:lnSpc>
                <a:spcPct val="120000"/>
              </a:lnSpc>
            </a:pPr>
            <a:r>
              <a:rPr lang="sv-SE" sz="1800" b="1" dirty="0">
                <a:solidFill>
                  <a:schemeClr val="accent2"/>
                </a:solidFill>
                <a:latin typeface="Avenir LT 35 Light"/>
              </a:rPr>
              <a:t>Algoritmer vill hålla dig intresserad, men kan skapa en "bubbla" av liknande innehåll.</a:t>
            </a:r>
          </a:p>
          <a:p>
            <a:pPr>
              <a:lnSpc>
                <a:spcPct val="120000"/>
              </a:lnSpc>
            </a:pPr>
            <a:r>
              <a:rPr lang="sv-SE" sz="1800" b="1" dirty="0">
                <a:solidFill>
                  <a:schemeClr val="accent2"/>
                </a:solidFill>
                <a:latin typeface="Avenir LT 35 Light"/>
              </a:rPr>
              <a:t>Du kan bryta bubblan genom att söka upp nya saker.</a:t>
            </a:r>
          </a:p>
          <a:p>
            <a:pPr>
              <a:lnSpc>
                <a:spcPct val="120000"/>
              </a:lnSpc>
            </a:pPr>
            <a:r>
              <a:rPr lang="sv-SE" sz="1800" b="1" dirty="0">
                <a:solidFill>
                  <a:schemeClr val="accent2"/>
                </a:solidFill>
                <a:latin typeface="Avenir LT 35 Light"/>
              </a:rPr>
              <a:t>Kom ihåg att allt du ser inte alltid är sant eller bra.</a:t>
            </a:r>
          </a:p>
        </p:txBody>
      </p:sp>
      <p:pic>
        <p:nvPicPr>
          <p:cNvPr id="19" name="Bildobjekt 18" descr="En bild som visar clipart&#10;&#10;Automatiskt genererad beskrivning">
            <a:extLst>
              <a:ext uri="{FF2B5EF4-FFF2-40B4-BE49-F238E27FC236}">
                <a16:creationId xmlns:a16="http://schemas.microsoft.com/office/drawing/2014/main" id="{410E9663-D72D-F843-33C8-FF69A971F1B9}"/>
              </a:ext>
            </a:extLst>
          </p:cNvPr>
          <p:cNvPicPr>
            <a:picLocks noChangeAspect="1"/>
          </p:cNvPicPr>
          <p:nvPr/>
        </p:nvPicPr>
        <p:blipFill>
          <a:blip r:embed="rId5"/>
          <a:stretch>
            <a:fillRect/>
          </a:stretch>
        </p:blipFill>
        <p:spPr>
          <a:xfrm>
            <a:off x="583199" y="6349851"/>
            <a:ext cx="1450450" cy="214114"/>
          </a:xfrm>
          <a:prstGeom prst="rect">
            <a:avLst/>
          </a:prstGeom>
        </p:spPr>
      </p:pic>
      <p:pic>
        <p:nvPicPr>
          <p:cNvPr id="7" name="Bildobjekt 6">
            <a:extLst>
              <a:ext uri="{FF2B5EF4-FFF2-40B4-BE49-F238E27FC236}">
                <a16:creationId xmlns:a16="http://schemas.microsoft.com/office/drawing/2014/main" id="{A3ADC5B5-B0EE-FB4B-2E9B-DFA9BE3C521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pic>
        <p:nvPicPr>
          <p:cNvPr id="5" name="Bildobjekt 4">
            <a:extLst>
              <a:ext uri="{FF2B5EF4-FFF2-40B4-BE49-F238E27FC236}">
                <a16:creationId xmlns:a16="http://schemas.microsoft.com/office/drawing/2014/main" id="{3AA8FDA3-1C78-B926-6DAE-C306FC8A0A0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4480597">
            <a:off x="2786720" y="4593239"/>
            <a:ext cx="3537943" cy="3530338"/>
          </a:xfrm>
          <a:prstGeom prst="rect">
            <a:avLst/>
          </a:prstGeom>
        </p:spPr>
      </p:pic>
    </p:spTree>
    <p:extLst>
      <p:ext uri="{BB962C8B-B14F-4D97-AF65-F5344CB8AC3E}">
        <p14:creationId xmlns:p14="http://schemas.microsoft.com/office/powerpoint/2010/main" val="381800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descr="En bild som visar stearinljus, ljus, inomhus&#10;&#10;Automatiskt genererad beskrivning">
            <a:extLst>
              <a:ext uri="{FF2B5EF4-FFF2-40B4-BE49-F238E27FC236}">
                <a16:creationId xmlns:a16="http://schemas.microsoft.com/office/drawing/2014/main" id="{7B8A14FA-CE1A-FF9F-DD33-B7BD7EE61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908" y="-82696"/>
            <a:ext cx="12460858" cy="6983558"/>
          </a:xfrm>
          <a:prstGeom prst="rect">
            <a:avLst/>
          </a:prstGeom>
        </p:spPr>
      </p:pic>
      <p:pic>
        <p:nvPicPr>
          <p:cNvPr id="9" name="Bildobjekt 8" descr="En bild som visar siluett, svart och vit&#10;&#10;Automatiskt genererad beskrivning">
            <a:extLst>
              <a:ext uri="{FF2B5EF4-FFF2-40B4-BE49-F238E27FC236}">
                <a16:creationId xmlns:a16="http://schemas.microsoft.com/office/drawing/2014/main" id="{44A8F980-1837-C4DE-C061-3738489883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81826" y="-83506"/>
            <a:ext cx="4021909" cy="7087642"/>
          </a:xfrm>
          <a:prstGeom prst="rect">
            <a:avLst/>
          </a:prstGeom>
        </p:spPr>
      </p:pic>
      <p:sp>
        <p:nvSpPr>
          <p:cNvPr id="13" name="Rektangel 12">
            <a:extLst>
              <a:ext uri="{FF2B5EF4-FFF2-40B4-BE49-F238E27FC236}">
                <a16:creationId xmlns:a16="http://schemas.microsoft.com/office/drawing/2014/main" id="{3AAB43A4-7406-8919-60AB-050225AC8242}"/>
              </a:ext>
            </a:extLst>
          </p:cNvPr>
          <p:cNvSpPr/>
          <p:nvPr/>
        </p:nvSpPr>
        <p:spPr>
          <a:xfrm>
            <a:off x="5265691"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6065307" y="763073"/>
            <a:ext cx="4897732" cy="992574"/>
          </a:xfrm>
        </p:spPr>
        <p:txBody>
          <a:bodyPr>
            <a:noAutofit/>
          </a:bodyPr>
          <a:lstStyle/>
          <a:p>
            <a:r>
              <a:rPr lang="sv-SE" sz="3200" b="1">
                <a:solidFill>
                  <a:schemeClr val="accent2"/>
                </a:solidFill>
                <a:latin typeface="Avenir LT 55 Roman" panose="020B0503020000020003" pitchFamily="34" charset="0"/>
              </a:rPr>
              <a:t>AI – Artificiell Intelligens</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5837693" y="1790595"/>
            <a:ext cx="4897732" cy="3950899"/>
          </a:xfrm>
        </p:spPr>
        <p:txBody>
          <a:bodyPr>
            <a:normAutofit/>
          </a:bodyPr>
          <a:lstStyle/>
          <a:p>
            <a:pPr marL="0" indent="0" algn="ctr">
              <a:buNone/>
            </a:pPr>
            <a:endParaRPr lang="sv-SE" sz="2200">
              <a:solidFill>
                <a:schemeClr val="accent2"/>
              </a:solidFill>
              <a:latin typeface="Avenir LT 35 Light" panose="020B0303020000020003" pitchFamily="34" charset="0"/>
            </a:endParaRPr>
          </a:p>
          <a:p>
            <a:r>
              <a:rPr lang="sv-SE" sz="2200" b="1">
                <a:solidFill>
                  <a:schemeClr val="accent2"/>
                </a:solidFill>
                <a:latin typeface="Avenir LT 35 Light" panose="020B0303020000020003" pitchFamily="34" charset="0"/>
              </a:rPr>
              <a:t>AI kan lura oss:</a:t>
            </a:r>
            <a:r>
              <a:rPr lang="sv-SE" sz="2200">
                <a:solidFill>
                  <a:schemeClr val="accent2"/>
                </a:solidFill>
                <a:latin typeface="Avenir LT 35 Light" panose="020B0303020000020003" pitchFamily="34" charset="0"/>
              </a:rPr>
              <a:t> AI kan skapa falska bilder eller videor, så vi måste vara försiktiga med vad vi tror på på internet.</a:t>
            </a:r>
          </a:p>
          <a:p>
            <a:r>
              <a:rPr lang="sv-SE" sz="2200">
                <a:solidFill>
                  <a:schemeClr val="accent2"/>
                </a:solidFill>
                <a:latin typeface="Avenir LT 35 Light" panose="020B0303020000020003" pitchFamily="34" charset="0"/>
              </a:rPr>
              <a:t>Tex. </a:t>
            </a:r>
            <a:r>
              <a:rPr lang="sv-SE" sz="2200" err="1">
                <a:solidFill>
                  <a:schemeClr val="accent2"/>
                </a:solidFill>
                <a:latin typeface="Avenir LT 35 Light" panose="020B0303020000020003" pitchFamily="34" charset="0"/>
              </a:rPr>
              <a:t>Faceswap</a:t>
            </a:r>
            <a:r>
              <a:rPr lang="sv-SE" sz="2200">
                <a:solidFill>
                  <a:schemeClr val="accent2"/>
                </a:solidFill>
                <a:latin typeface="Avenir LT 35 Light" panose="020B0303020000020003" pitchFamily="34" charset="0"/>
              </a:rPr>
              <a:t> eller Deep </a:t>
            </a:r>
            <a:r>
              <a:rPr lang="sv-SE" sz="2200" err="1">
                <a:solidFill>
                  <a:schemeClr val="accent2"/>
                </a:solidFill>
                <a:latin typeface="Avenir LT 35 Light" panose="020B0303020000020003" pitchFamily="34" charset="0"/>
              </a:rPr>
              <a:t>Fake</a:t>
            </a:r>
            <a:r>
              <a:rPr lang="sv-SE" sz="2200">
                <a:solidFill>
                  <a:schemeClr val="accent2"/>
                </a:solidFill>
                <a:latin typeface="Avenir LT 35 Light" panose="020B0303020000020003" pitchFamily="34" charset="0"/>
              </a:rPr>
              <a:t> Porr</a:t>
            </a:r>
          </a:p>
        </p:txBody>
      </p:sp>
      <p:pic>
        <p:nvPicPr>
          <p:cNvPr id="7" name="Bildobjekt 6">
            <a:extLst>
              <a:ext uri="{FF2B5EF4-FFF2-40B4-BE49-F238E27FC236}">
                <a16:creationId xmlns:a16="http://schemas.microsoft.com/office/drawing/2014/main" id="{A3ADC5B5-B0EE-FB4B-2E9B-DFA9BE3C521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pic>
        <p:nvPicPr>
          <p:cNvPr id="5" name="Bildobjekt 4" descr="En bild som visar mask, ryggradslös&#10;&#10;Automatiskt genererad beskrivning">
            <a:extLst>
              <a:ext uri="{FF2B5EF4-FFF2-40B4-BE49-F238E27FC236}">
                <a16:creationId xmlns:a16="http://schemas.microsoft.com/office/drawing/2014/main" id="{2A5A49C0-1738-96D1-6E23-A946091FA25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9014139">
            <a:off x="2677700" y="4670961"/>
            <a:ext cx="7363995" cy="4916377"/>
          </a:xfrm>
          <a:prstGeom prst="rect">
            <a:avLst/>
          </a:prstGeom>
        </p:spPr>
      </p:pic>
      <p:pic>
        <p:nvPicPr>
          <p:cNvPr id="12" name="Bildobjekt 11" descr="En bild som visar hjul, ritning&#10;&#10;Automatiskt genererad beskrivning">
            <a:extLst>
              <a:ext uri="{FF2B5EF4-FFF2-40B4-BE49-F238E27FC236}">
                <a16:creationId xmlns:a16="http://schemas.microsoft.com/office/drawing/2014/main" id="{A6270941-204E-F133-1585-F809F616834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315424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inomhus, jeans, golv, denim&#10;&#10;Automatiskt genererad beskrivning">
            <a:extLst>
              <a:ext uri="{FF2B5EF4-FFF2-40B4-BE49-F238E27FC236}">
                <a16:creationId xmlns:a16="http://schemas.microsoft.com/office/drawing/2014/main" id="{69E89D56-1A90-8304-48E3-4C2A57C40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852" y="-41753"/>
            <a:ext cx="10339191" cy="6941506"/>
          </a:xfrm>
          <a:prstGeom prst="rect">
            <a:avLst/>
          </a:prstGeom>
        </p:spPr>
      </p:pic>
      <p:pic>
        <p:nvPicPr>
          <p:cNvPr id="5" name="Bildobjekt 4" descr="En bild som visar siluett, svart och vit&#10;&#10;Automatiskt genererad beskrivning">
            <a:extLst>
              <a:ext uri="{FF2B5EF4-FFF2-40B4-BE49-F238E27FC236}">
                <a16:creationId xmlns:a16="http://schemas.microsoft.com/office/drawing/2014/main" id="{8207E136-F0C6-B457-3AA3-7F4F407F20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82479" y="-41753"/>
            <a:ext cx="2665168" cy="6941506"/>
          </a:xfrm>
          <a:prstGeom prst="rect">
            <a:avLst/>
          </a:prstGeom>
        </p:spPr>
      </p:pic>
      <p:sp>
        <p:nvSpPr>
          <p:cNvPr id="11" name="Rektangel 10">
            <a:extLst>
              <a:ext uri="{FF2B5EF4-FFF2-40B4-BE49-F238E27FC236}">
                <a16:creationId xmlns:a16="http://schemas.microsoft.com/office/drawing/2014/main" id="{6E3D78C6-D006-2058-810C-E58E83890648}"/>
              </a:ext>
            </a:extLst>
          </p:cNvPr>
          <p:cNvSpPr/>
          <p:nvPr/>
        </p:nvSpPr>
        <p:spPr>
          <a:xfrm>
            <a:off x="6249900"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7183988" y="963796"/>
            <a:ext cx="4326140" cy="608527"/>
          </a:xfrm>
        </p:spPr>
        <p:txBody>
          <a:bodyPr>
            <a:noAutofit/>
          </a:bodyPr>
          <a:lstStyle/>
          <a:p>
            <a:r>
              <a:rPr lang="sv-SE" sz="3200" b="1">
                <a:solidFill>
                  <a:schemeClr val="accent2"/>
                </a:solidFill>
                <a:latin typeface="Avenir LT 55 Roman"/>
              </a:rPr>
              <a:t>NAKENBILDER - NUDES</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7183988" y="1956370"/>
            <a:ext cx="3777661" cy="4339280"/>
          </a:xfrm>
        </p:spPr>
        <p:txBody>
          <a:bodyPr>
            <a:normAutofit/>
          </a:bodyPr>
          <a:lstStyle/>
          <a:p>
            <a:pPr>
              <a:spcBef>
                <a:spcPts val="1800"/>
              </a:spcBef>
            </a:pPr>
            <a:r>
              <a:rPr lang="sv-SE" sz="2200">
                <a:solidFill>
                  <a:schemeClr val="accent2"/>
                </a:solidFill>
                <a:latin typeface="Avenir LT 35 Light" panose="020B0303020000020003" pitchFamily="34" charset="0"/>
              </a:rPr>
              <a:t>Oönskade nakenbilder - Sexuellt ofredande </a:t>
            </a:r>
          </a:p>
          <a:p>
            <a:pPr>
              <a:spcBef>
                <a:spcPts val="1800"/>
              </a:spcBef>
            </a:pPr>
            <a:r>
              <a:rPr lang="sv-SE" sz="2200">
                <a:solidFill>
                  <a:schemeClr val="accent2"/>
                </a:solidFill>
                <a:latin typeface="Avenir LT 35 Light" panose="020B0303020000020003" pitchFamily="34" charset="0"/>
              </a:rPr>
              <a:t>Barnpornografi</a:t>
            </a:r>
          </a:p>
          <a:p>
            <a:pPr>
              <a:spcBef>
                <a:spcPts val="1800"/>
              </a:spcBef>
            </a:pPr>
            <a:r>
              <a:rPr lang="sv-SE" sz="2200">
                <a:solidFill>
                  <a:schemeClr val="accent2"/>
                </a:solidFill>
                <a:latin typeface="Avenir LT 35 Light" panose="020B0303020000020003" pitchFamily="34" charset="0"/>
              </a:rPr>
              <a:t>Hämndporr</a:t>
            </a:r>
          </a:p>
          <a:p>
            <a:pPr>
              <a:spcBef>
                <a:spcPts val="1800"/>
              </a:spcBef>
            </a:pPr>
            <a:r>
              <a:rPr lang="sv-SE" sz="2200">
                <a:solidFill>
                  <a:schemeClr val="accent2"/>
                </a:solidFill>
                <a:latin typeface="Avenir LT 35 Light" panose="020B0303020000020003" pitchFamily="34" charset="0"/>
              </a:rPr>
              <a:t>Skicka ALDRIG…men OM…</a:t>
            </a:r>
          </a:p>
        </p:txBody>
      </p:sp>
      <p:pic>
        <p:nvPicPr>
          <p:cNvPr id="6" name="Bildobjekt 5">
            <a:extLst>
              <a:ext uri="{FF2B5EF4-FFF2-40B4-BE49-F238E27FC236}">
                <a16:creationId xmlns:a16="http://schemas.microsoft.com/office/drawing/2014/main" id="{CFE2DD94-8950-3A22-AF7A-F9C3F539EB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83044" y="6478974"/>
            <a:ext cx="1315491" cy="194191"/>
          </a:xfrm>
          <a:prstGeom prst="rect">
            <a:avLst/>
          </a:prstGeom>
        </p:spPr>
      </p:pic>
      <p:pic>
        <p:nvPicPr>
          <p:cNvPr id="8" name="Bildobjekt 7">
            <a:extLst>
              <a:ext uri="{FF2B5EF4-FFF2-40B4-BE49-F238E27FC236}">
                <a16:creationId xmlns:a16="http://schemas.microsoft.com/office/drawing/2014/main" id="{6B2D623E-0C95-A4D5-AF62-96CCF4F782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1932752">
            <a:off x="4631353" y="4653045"/>
            <a:ext cx="3537943" cy="3530338"/>
          </a:xfrm>
          <a:prstGeom prst="rect">
            <a:avLst/>
          </a:prstGeom>
        </p:spPr>
      </p:pic>
      <p:pic>
        <p:nvPicPr>
          <p:cNvPr id="10" name="Bildobjekt 9" descr="En bild som visar hjul, ritning&#10;&#10;Automatiskt genererad beskrivning">
            <a:extLst>
              <a:ext uri="{FF2B5EF4-FFF2-40B4-BE49-F238E27FC236}">
                <a16:creationId xmlns:a16="http://schemas.microsoft.com/office/drawing/2014/main" id="{108AD327-65B3-D0E3-7F72-EC35C9004D1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164297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A3ADC5B5-B0EE-FB4B-2E9B-DFA9BE3C521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sp>
        <p:nvSpPr>
          <p:cNvPr id="3" name="Rubrik 1">
            <a:extLst>
              <a:ext uri="{FF2B5EF4-FFF2-40B4-BE49-F238E27FC236}">
                <a16:creationId xmlns:a16="http://schemas.microsoft.com/office/drawing/2014/main" id="{2BB90841-AB81-D870-EA72-B4E7BE829D2B}"/>
              </a:ext>
            </a:extLst>
          </p:cNvPr>
          <p:cNvSpPr txBox="1">
            <a:spLocks/>
          </p:cNvSpPr>
          <p:nvPr/>
        </p:nvSpPr>
        <p:spPr>
          <a:xfrm>
            <a:off x="538144" y="2721801"/>
            <a:ext cx="11115709" cy="14104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sv-SE" sz="3000" b="1" dirty="0">
                <a:solidFill>
                  <a:schemeClr val="accent2"/>
                </a:solidFill>
                <a:latin typeface="Avenir LT 55 Roman"/>
              </a:rPr>
              <a:t>Nyfikenhet på sex är spännande, hälsosamt och naturligt.</a:t>
            </a:r>
            <a:endParaRPr lang="sv-SE" sz="3000">
              <a:solidFill>
                <a:schemeClr val="accent2"/>
              </a:solidFill>
            </a:endParaRPr>
          </a:p>
          <a:p>
            <a:pPr marL="457200" indent="-457200" algn="ctr">
              <a:buFont typeface="Arial" panose="020B0604020202020204" pitchFamily="34" charset="0"/>
              <a:buChar char="•"/>
            </a:pPr>
            <a:endParaRPr lang="sv-SE" sz="3000" b="1" dirty="0">
              <a:solidFill>
                <a:schemeClr val="accent2"/>
              </a:solidFill>
              <a:latin typeface="Avenir LT 55 Roman"/>
              <a:cs typeface="Arial"/>
            </a:endParaRPr>
          </a:p>
        </p:txBody>
      </p:sp>
      <p:sp>
        <p:nvSpPr>
          <p:cNvPr id="2" name="Rubrik 1">
            <a:extLst>
              <a:ext uri="{FF2B5EF4-FFF2-40B4-BE49-F238E27FC236}">
                <a16:creationId xmlns:a16="http://schemas.microsoft.com/office/drawing/2014/main" id="{3EBB345E-46A0-A1B1-5758-465461075537}"/>
              </a:ext>
            </a:extLst>
          </p:cNvPr>
          <p:cNvSpPr txBox="1">
            <a:spLocks/>
          </p:cNvSpPr>
          <p:nvPr/>
        </p:nvSpPr>
        <p:spPr>
          <a:xfrm>
            <a:off x="2187567" y="928253"/>
            <a:ext cx="7816863" cy="13993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sv-SE" sz="4000" b="1" dirty="0">
                <a:solidFill>
                  <a:schemeClr val="accent2"/>
                </a:solidFill>
                <a:latin typeface="Avenir LT 55 Roman"/>
              </a:rPr>
              <a:t>PORR är inte SEX</a:t>
            </a:r>
          </a:p>
          <a:p>
            <a:pPr algn="ctr"/>
            <a:r>
              <a:rPr lang="sv-SE" sz="3600" b="1" dirty="0">
                <a:solidFill>
                  <a:schemeClr val="accent2"/>
                </a:solidFill>
                <a:latin typeface="Avenir LT 55 Roman"/>
              </a:rPr>
              <a:t> </a:t>
            </a:r>
          </a:p>
        </p:txBody>
      </p:sp>
      <p:pic>
        <p:nvPicPr>
          <p:cNvPr id="4" name="Bildobjekt 3" descr="En bild som visar mask, ryggradslös&#10;&#10;Automatiskt genererad beskrivning">
            <a:extLst>
              <a:ext uri="{FF2B5EF4-FFF2-40B4-BE49-F238E27FC236}">
                <a16:creationId xmlns:a16="http://schemas.microsoft.com/office/drawing/2014/main" id="{EC3CFEC7-2C0D-48CB-391D-9E2DC76CDF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617107">
            <a:off x="-3275032" y="-1672342"/>
            <a:ext cx="7363995" cy="4916377"/>
          </a:xfrm>
          <a:prstGeom prst="rect">
            <a:avLst/>
          </a:prstGeom>
        </p:spPr>
      </p:pic>
      <p:pic>
        <p:nvPicPr>
          <p:cNvPr id="5" name="Bildobjekt 4" descr="En bild som visar mask, ryggradslös&#10;&#10;Automatiskt genererad beskrivning">
            <a:extLst>
              <a:ext uri="{FF2B5EF4-FFF2-40B4-BE49-F238E27FC236}">
                <a16:creationId xmlns:a16="http://schemas.microsoft.com/office/drawing/2014/main" id="{ACFBCADC-C5FF-DB2E-8CC8-46BF3828A9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4984616">
            <a:off x="9293382" y="3820828"/>
            <a:ext cx="7363995" cy="4916377"/>
          </a:xfrm>
          <a:prstGeom prst="rect">
            <a:avLst/>
          </a:prstGeom>
        </p:spPr>
      </p:pic>
      <p:pic>
        <p:nvPicPr>
          <p:cNvPr id="8" name="Bildobjekt 7" descr="En bild som visar hjul, ritning&#10;&#10;Automatiskt genererad beskrivning">
            <a:extLst>
              <a:ext uri="{FF2B5EF4-FFF2-40B4-BE49-F238E27FC236}">
                <a16:creationId xmlns:a16="http://schemas.microsoft.com/office/drawing/2014/main" id="{83D35AB5-4A2A-29B6-50FC-7F650E1301E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107321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person, inomhus&#10;&#10;Automatiskt genererad beskrivning">
            <a:extLst>
              <a:ext uri="{FF2B5EF4-FFF2-40B4-BE49-F238E27FC236}">
                <a16:creationId xmlns:a16="http://schemas.microsoft.com/office/drawing/2014/main" id="{0BCC399A-D608-B544-DABE-AD053443666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436369" y="-154005"/>
            <a:ext cx="5773714" cy="8056345"/>
          </a:xfrm>
          <a:prstGeom prst="rect">
            <a:avLst/>
          </a:prstGeom>
        </p:spPr>
      </p:pic>
      <p:pic>
        <p:nvPicPr>
          <p:cNvPr id="3" name="Bildobjekt 2" descr="En bild som visar siluett, svart och vit&#10;&#10;Automatiskt genererad beskrivning">
            <a:extLst>
              <a:ext uri="{FF2B5EF4-FFF2-40B4-BE49-F238E27FC236}">
                <a16:creationId xmlns:a16="http://schemas.microsoft.com/office/drawing/2014/main" id="{5BF09ED3-03D4-B195-5899-3C9F220C7E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4466138" y="-47134"/>
            <a:ext cx="2665168" cy="7022969"/>
          </a:xfrm>
          <a:prstGeom prst="rect">
            <a:avLst/>
          </a:prstGeom>
        </p:spPr>
      </p:pic>
      <p:sp>
        <p:nvSpPr>
          <p:cNvPr id="2" name="Rektangel 1">
            <a:extLst>
              <a:ext uri="{FF2B5EF4-FFF2-40B4-BE49-F238E27FC236}">
                <a16:creationId xmlns:a16="http://schemas.microsoft.com/office/drawing/2014/main" id="{0CEEBE03-51A3-1372-5ACF-F5906424AF32}"/>
              </a:ext>
            </a:extLst>
          </p:cNvPr>
          <p:cNvSpPr/>
          <p:nvPr/>
        </p:nvSpPr>
        <p:spPr>
          <a:xfrm>
            <a:off x="-183103" y="-42863"/>
            <a:ext cx="5854976"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Platshållare för innehåll 2">
            <a:extLst>
              <a:ext uri="{FF2B5EF4-FFF2-40B4-BE49-F238E27FC236}">
                <a16:creationId xmlns:a16="http://schemas.microsoft.com/office/drawing/2014/main" id="{12A645F1-0D31-0023-8917-C9BF0A4FCD5A}"/>
              </a:ext>
            </a:extLst>
          </p:cNvPr>
          <p:cNvSpPr>
            <a:spLocks noGrp="1"/>
          </p:cNvSpPr>
          <p:nvPr>
            <p:ph sz="half" idx="1"/>
          </p:nvPr>
        </p:nvSpPr>
        <p:spPr>
          <a:xfrm>
            <a:off x="1253986" y="2856653"/>
            <a:ext cx="4546739" cy="2352783"/>
          </a:xfrm>
        </p:spPr>
        <p:txBody>
          <a:bodyPr>
            <a:normAutofit/>
          </a:bodyPr>
          <a:lstStyle/>
          <a:p>
            <a:pPr marL="0" indent="0">
              <a:spcBef>
                <a:spcPts val="1800"/>
              </a:spcBef>
              <a:buNone/>
            </a:pPr>
            <a:r>
              <a:rPr lang="sv-SE" sz="3200" b="1">
                <a:solidFill>
                  <a:schemeClr val="accent2"/>
                </a:solidFill>
                <a:latin typeface="Avenir LT 55 Roman" panose="020B0503020000020003" pitchFamily="34" charset="0"/>
              </a:rPr>
              <a:t>LINN, 13, PRESSADES ATT TA SITT LIV…</a:t>
            </a:r>
          </a:p>
        </p:txBody>
      </p:sp>
      <p:pic>
        <p:nvPicPr>
          <p:cNvPr id="5" name="Bildobjekt 4">
            <a:extLst>
              <a:ext uri="{FF2B5EF4-FFF2-40B4-BE49-F238E27FC236}">
                <a16:creationId xmlns:a16="http://schemas.microsoft.com/office/drawing/2014/main" id="{D7FA22CA-4706-4CEE-1EE5-A35CB2127F0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509231">
            <a:off x="4572339" y="4810901"/>
            <a:ext cx="3537943" cy="3530338"/>
          </a:xfrm>
          <a:prstGeom prst="rect">
            <a:avLst/>
          </a:prstGeom>
        </p:spPr>
      </p:pic>
      <p:pic>
        <p:nvPicPr>
          <p:cNvPr id="6" name="Bildobjekt 5">
            <a:extLst>
              <a:ext uri="{FF2B5EF4-FFF2-40B4-BE49-F238E27FC236}">
                <a16:creationId xmlns:a16="http://schemas.microsoft.com/office/drawing/2014/main" id="{E3EEAA32-4D23-3C36-3DE1-C147AE7D6B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979471">
            <a:off x="-937647" y="-1695936"/>
            <a:ext cx="3537943" cy="3530338"/>
          </a:xfrm>
          <a:prstGeom prst="rect">
            <a:avLst/>
          </a:prstGeom>
        </p:spPr>
      </p:pic>
      <p:pic>
        <p:nvPicPr>
          <p:cNvPr id="7" name="Bildobjekt 6" descr="En bild som visar clipart&#10;&#10;Automatiskt genererad beskrivning">
            <a:extLst>
              <a:ext uri="{FF2B5EF4-FFF2-40B4-BE49-F238E27FC236}">
                <a16:creationId xmlns:a16="http://schemas.microsoft.com/office/drawing/2014/main" id="{FA455745-902C-CD12-EF4B-5D2B8036B7DE}"/>
              </a:ext>
            </a:extLst>
          </p:cNvPr>
          <p:cNvPicPr>
            <a:picLocks noChangeAspect="1"/>
          </p:cNvPicPr>
          <p:nvPr/>
        </p:nvPicPr>
        <p:blipFill>
          <a:blip r:embed="rId6"/>
          <a:stretch>
            <a:fillRect/>
          </a:stretch>
        </p:blipFill>
        <p:spPr>
          <a:xfrm>
            <a:off x="10294862" y="6197451"/>
            <a:ext cx="1450450" cy="214114"/>
          </a:xfrm>
          <a:prstGeom prst="rect">
            <a:avLst/>
          </a:prstGeom>
        </p:spPr>
      </p:pic>
      <p:sp>
        <p:nvSpPr>
          <p:cNvPr id="9" name="Rektangel 8">
            <a:extLst>
              <a:ext uri="{FF2B5EF4-FFF2-40B4-BE49-F238E27FC236}">
                <a16:creationId xmlns:a16="http://schemas.microsoft.com/office/drawing/2014/main" id="{29D5FC85-8D01-214F-1152-C91F80385DE8}"/>
              </a:ext>
            </a:extLst>
          </p:cNvPr>
          <p:cNvSpPr/>
          <p:nvPr/>
        </p:nvSpPr>
        <p:spPr>
          <a:xfrm rot="19792307">
            <a:off x="-1259133" y="2646122"/>
            <a:ext cx="14710262" cy="1245126"/>
          </a:xfrm>
          <a:prstGeom prst="rect">
            <a:avLst/>
          </a:prstGeom>
          <a:solidFill>
            <a:srgbClr val="EE7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EE7209"/>
              </a:solidFill>
            </a:endParaRPr>
          </a:p>
        </p:txBody>
      </p:sp>
      <p:sp>
        <p:nvSpPr>
          <p:cNvPr id="10" name="textruta 9">
            <a:extLst>
              <a:ext uri="{FF2B5EF4-FFF2-40B4-BE49-F238E27FC236}">
                <a16:creationId xmlns:a16="http://schemas.microsoft.com/office/drawing/2014/main" id="{696C11A8-A51C-3F46-71AD-ED027CB5230B}"/>
              </a:ext>
            </a:extLst>
          </p:cNvPr>
          <p:cNvSpPr txBox="1"/>
          <p:nvPr/>
        </p:nvSpPr>
        <p:spPr>
          <a:xfrm rot="19793243">
            <a:off x="-1228779" y="2982674"/>
            <a:ext cx="14691097" cy="646331"/>
          </a:xfrm>
          <a:prstGeom prst="rect">
            <a:avLst/>
          </a:prstGeom>
          <a:noFill/>
        </p:spPr>
        <p:txBody>
          <a:bodyPr wrap="square" rtlCol="0">
            <a:spAutoFit/>
          </a:bodyPr>
          <a:lstStyle/>
          <a:p>
            <a:pPr algn="ctr"/>
            <a:r>
              <a:rPr lang="sv-SE" sz="3600">
                <a:solidFill>
                  <a:schemeClr val="bg2"/>
                </a:solidFill>
              </a:rPr>
              <a:t>GROVT SEXUELLT ÖVERGREPP MOT BARN</a:t>
            </a:r>
          </a:p>
        </p:txBody>
      </p:sp>
    </p:spTree>
    <p:extLst>
      <p:ext uri="{BB962C8B-B14F-4D97-AF65-F5344CB8AC3E}">
        <p14:creationId xmlns:p14="http://schemas.microsoft.com/office/powerpoint/2010/main" val="150545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A3ADC5B5-B0EE-FB4B-2E9B-DFA9BE3C521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sp>
        <p:nvSpPr>
          <p:cNvPr id="3" name="Rubrik 1">
            <a:extLst>
              <a:ext uri="{FF2B5EF4-FFF2-40B4-BE49-F238E27FC236}">
                <a16:creationId xmlns:a16="http://schemas.microsoft.com/office/drawing/2014/main" id="{2BB90841-AB81-D870-EA72-B4E7BE829D2B}"/>
              </a:ext>
            </a:extLst>
          </p:cNvPr>
          <p:cNvSpPr txBox="1">
            <a:spLocks/>
          </p:cNvSpPr>
          <p:nvPr/>
        </p:nvSpPr>
        <p:spPr>
          <a:xfrm>
            <a:off x="2010115" y="2033439"/>
            <a:ext cx="8182533" cy="27986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514350" indent="-514350">
              <a:buAutoNum type="arabicPeriod"/>
            </a:pPr>
            <a:r>
              <a:rPr lang="sv-SE" dirty="0">
                <a:solidFill>
                  <a:schemeClr val="accent2"/>
                </a:solidFill>
                <a:latin typeface="Avenir LT 35 Light"/>
              </a:rPr>
              <a:t>Dopamin</a:t>
            </a:r>
            <a:endParaRPr lang="sv-SE">
              <a:solidFill>
                <a:schemeClr val="accent2"/>
              </a:solidFill>
              <a:latin typeface="Avenir LT 35 Light"/>
            </a:endParaRPr>
          </a:p>
          <a:p>
            <a:pPr marL="514350" indent="-514350">
              <a:buAutoNum type="arabicPeriod"/>
            </a:pPr>
            <a:r>
              <a:rPr lang="sv-SE" dirty="0">
                <a:solidFill>
                  <a:schemeClr val="accent2"/>
                </a:solidFill>
                <a:latin typeface="Avenir LT 35 Light"/>
              </a:rPr>
              <a:t>Förvrängd bild av sex och relationer</a:t>
            </a:r>
          </a:p>
          <a:p>
            <a:pPr marL="514350" indent="-514350">
              <a:buAutoNum type="arabicPeriod"/>
            </a:pPr>
            <a:r>
              <a:rPr lang="sv-SE" dirty="0">
                <a:solidFill>
                  <a:schemeClr val="accent2"/>
                </a:solidFill>
                <a:latin typeface="Avenir LT 35 Light"/>
              </a:rPr>
              <a:t>Negativ självbild och kroppsideal</a:t>
            </a:r>
          </a:p>
          <a:p>
            <a:pPr marL="514350" indent="-514350">
              <a:buAutoNum type="arabicPeriod"/>
            </a:pPr>
            <a:r>
              <a:rPr lang="sv-SE" dirty="0">
                <a:solidFill>
                  <a:schemeClr val="accent2"/>
                </a:solidFill>
                <a:latin typeface="Avenir LT 35 Light"/>
              </a:rPr>
              <a:t>Påverkan på hjärnans utveckling</a:t>
            </a:r>
          </a:p>
          <a:p>
            <a:pPr marL="514350" indent="-514350">
              <a:buAutoNum type="arabicPeriod"/>
            </a:pPr>
            <a:r>
              <a:rPr lang="sv-SE" dirty="0">
                <a:solidFill>
                  <a:schemeClr val="accent2"/>
                </a:solidFill>
                <a:latin typeface="Avenir LT 35 Light"/>
              </a:rPr>
              <a:t>Svårigheter med samtycke och respekt</a:t>
            </a:r>
          </a:p>
        </p:txBody>
      </p:sp>
      <p:sp>
        <p:nvSpPr>
          <p:cNvPr id="2" name="Rubrik 1">
            <a:extLst>
              <a:ext uri="{FF2B5EF4-FFF2-40B4-BE49-F238E27FC236}">
                <a16:creationId xmlns:a16="http://schemas.microsoft.com/office/drawing/2014/main" id="{3EBB345E-46A0-A1B1-5758-465461075537}"/>
              </a:ext>
            </a:extLst>
          </p:cNvPr>
          <p:cNvSpPr txBox="1">
            <a:spLocks/>
          </p:cNvSpPr>
          <p:nvPr/>
        </p:nvSpPr>
        <p:spPr>
          <a:xfrm>
            <a:off x="2187567" y="928253"/>
            <a:ext cx="7816863" cy="13993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sv-SE" sz="3600" b="1">
                <a:solidFill>
                  <a:schemeClr val="accent2"/>
                </a:solidFill>
                <a:latin typeface="Avenir LT 55 Roman"/>
              </a:rPr>
              <a:t>PORRSKADAD</a:t>
            </a:r>
          </a:p>
          <a:p>
            <a:pPr algn="ctr"/>
            <a:r>
              <a:rPr lang="sv-SE" b="1">
                <a:solidFill>
                  <a:schemeClr val="accent2"/>
                </a:solidFill>
                <a:latin typeface="Avenir LT 55 Roman"/>
              </a:rPr>
              <a:t> </a:t>
            </a:r>
          </a:p>
        </p:txBody>
      </p:sp>
      <p:pic>
        <p:nvPicPr>
          <p:cNvPr id="4" name="Bildobjekt 3" descr="En bild som visar mask, ryggradslös&#10;&#10;Automatiskt genererad beskrivning">
            <a:extLst>
              <a:ext uri="{FF2B5EF4-FFF2-40B4-BE49-F238E27FC236}">
                <a16:creationId xmlns:a16="http://schemas.microsoft.com/office/drawing/2014/main" id="{1A88FEA7-0E64-EAFE-2D0E-0B10378E93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744629">
            <a:off x="8514051" y="45563"/>
            <a:ext cx="7363995" cy="4916377"/>
          </a:xfrm>
          <a:prstGeom prst="rect">
            <a:avLst/>
          </a:prstGeom>
        </p:spPr>
      </p:pic>
      <p:pic>
        <p:nvPicPr>
          <p:cNvPr id="6" name="Bildobjekt 5" descr="En bild som visar mask, ryggradslös&#10;&#10;Automatiskt genererad beskrivning">
            <a:extLst>
              <a:ext uri="{FF2B5EF4-FFF2-40B4-BE49-F238E27FC236}">
                <a16:creationId xmlns:a16="http://schemas.microsoft.com/office/drawing/2014/main" id="{7D11EF0C-1F2F-B13A-4DD3-F525E58DBC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625672">
            <a:off x="-3681998" y="4753103"/>
            <a:ext cx="7363995" cy="4916377"/>
          </a:xfrm>
          <a:prstGeom prst="rect">
            <a:avLst/>
          </a:prstGeom>
        </p:spPr>
      </p:pic>
      <p:pic>
        <p:nvPicPr>
          <p:cNvPr id="8" name="Bildobjekt 7">
            <a:extLst>
              <a:ext uri="{FF2B5EF4-FFF2-40B4-BE49-F238E27FC236}">
                <a16:creationId xmlns:a16="http://schemas.microsoft.com/office/drawing/2014/main" id="{D4881A00-B538-3CE3-4D04-9641E2AAC8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4889070">
            <a:off x="-274998" y="-2236223"/>
            <a:ext cx="3537943" cy="3530338"/>
          </a:xfrm>
          <a:prstGeom prst="rect">
            <a:avLst/>
          </a:prstGeom>
        </p:spPr>
      </p:pic>
      <p:pic>
        <p:nvPicPr>
          <p:cNvPr id="9" name="Bildobjekt 8" descr="En bild som visar hjul, ritning&#10;&#10;Automatiskt genererad beskrivning">
            <a:extLst>
              <a:ext uri="{FF2B5EF4-FFF2-40B4-BE49-F238E27FC236}">
                <a16:creationId xmlns:a16="http://schemas.microsoft.com/office/drawing/2014/main" id="{2BECBC1C-1A9D-3262-DEDB-24B2E939833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172981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Bildobjekt 9" descr="En bild som visar person, inomhus, klädsel, vägg&#10;&#10;Automatiskt genererad beskrivning">
            <a:extLst>
              <a:ext uri="{FF2B5EF4-FFF2-40B4-BE49-F238E27FC236}">
                <a16:creationId xmlns:a16="http://schemas.microsoft.com/office/drawing/2014/main" id="{D35DEC45-D805-C869-6070-48CF830EB0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67221" y="-41753"/>
            <a:ext cx="10275831" cy="6941506"/>
          </a:xfrm>
          <a:prstGeom prst="rect">
            <a:avLst/>
          </a:prstGeom>
        </p:spPr>
      </p:pic>
      <p:pic>
        <p:nvPicPr>
          <p:cNvPr id="3" name="Bildobjekt 2" descr="En bild som visar siluett, svart och vit&#10;&#10;Automatiskt genererad beskrivning">
            <a:extLst>
              <a:ext uri="{FF2B5EF4-FFF2-40B4-BE49-F238E27FC236}">
                <a16:creationId xmlns:a16="http://schemas.microsoft.com/office/drawing/2014/main" id="{D79787E3-7E50-4E1F-215B-8CF36BCA70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5550386" y="-41753"/>
            <a:ext cx="2665168" cy="6941506"/>
          </a:xfrm>
          <a:prstGeom prst="rect">
            <a:avLst/>
          </a:prstGeom>
        </p:spPr>
      </p:pic>
      <p:sp>
        <p:nvSpPr>
          <p:cNvPr id="2" name="Rektangel 1">
            <a:extLst>
              <a:ext uri="{FF2B5EF4-FFF2-40B4-BE49-F238E27FC236}">
                <a16:creationId xmlns:a16="http://schemas.microsoft.com/office/drawing/2014/main" id="{A92F9E97-FEA5-D5EF-EE1E-E582D0F50165}"/>
              </a:ext>
            </a:extLst>
          </p:cNvPr>
          <p:cNvSpPr/>
          <p:nvPr/>
        </p:nvSpPr>
        <p:spPr>
          <a:xfrm>
            <a:off x="-578928"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Rubrik 1">
            <a:extLst>
              <a:ext uri="{FF2B5EF4-FFF2-40B4-BE49-F238E27FC236}">
                <a16:creationId xmlns:a16="http://schemas.microsoft.com/office/drawing/2014/main" id="{9253BA1E-2208-4719-1847-485E1FDC5910}"/>
              </a:ext>
            </a:extLst>
          </p:cNvPr>
          <p:cNvSpPr>
            <a:spLocks noGrp="1"/>
          </p:cNvSpPr>
          <p:nvPr>
            <p:ph type="title"/>
          </p:nvPr>
        </p:nvSpPr>
        <p:spPr>
          <a:xfrm>
            <a:off x="610893" y="1032704"/>
            <a:ext cx="6067696" cy="608527"/>
          </a:xfrm>
        </p:spPr>
        <p:txBody>
          <a:bodyPr>
            <a:noAutofit/>
          </a:bodyPr>
          <a:lstStyle/>
          <a:p>
            <a:r>
              <a:rPr lang="sv-SE" b="1">
                <a:solidFill>
                  <a:schemeClr val="accent2"/>
                </a:solidFill>
                <a:latin typeface="Avenir LT 55 Roman"/>
              </a:rPr>
              <a:t>SAMTYCKE</a:t>
            </a:r>
            <a:br>
              <a:rPr lang="sv-SE" b="1">
                <a:solidFill>
                  <a:schemeClr val="accent2"/>
                </a:solidFill>
                <a:latin typeface="Avenir LT 55 Roman"/>
              </a:rPr>
            </a:br>
            <a:r>
              <a:rPr lang="sv-SE" sz="2800" b="1">
                <a:solidFill>
                  <a:schemeClr val="accent2"/>
                </a:solidFill>
                <a:latin typeface="Avenir LT 55 Roman"/>
              </a:rPr>
              <a:t>- Världens viktigaste ord</a:t>
            </a:r>
            <a:endParaRPr lang="sv-SE" sz="3200" b="1">
              <a:solidFill>
                <a:schemeClr val="accent2"/>
              </a:solidFill>
              <a:latin typeface="Avenir LT 55 Roman"/>
            </a:endParaRPr>
          </a:p>
        </p:txBody>
      </p:sp>
      <p:sp>
        <p:nvSpPr>
          <p:cNvPr id="5" name="Platshållare för innehåll 2">
            <a:extLst>
              <a:ext uri="{FF2B5EF4-FFF2-40B4-BE49-F238E27FC236}">
                <a16:creationId xmlns:a16="http://schemas.microsoft.com/office/drawing/2014/main" id="{C0EA844B-9693-55F4-0EA7-77FA115B61A7}"/>
              </a:ext>
            </a:extLst>
          </p:cNvPr>
          <p:cNvSpPr>
            <a:spLocks noGrp="1"/>
          </p:cNvSpPr>
          <p:nvPr>
            <p:ph sz="half" idx="1"/>
          </p:nvPr>
        </p:nvSpPr>
        <p:spPr>
          <a:xfrm>
            <a:off x="610893" y="2339294"/>
            <a:ext cx="5989320" cy="3636968"/>
          </a:xfrm>
        </p:spPr>
        <p:txBody>
          <a:bodyPr>
            <a:normAutofit/>
          </a:bodyPr>
          <a:lstStyle/>
          <a:p>
            <a:pPr marL="0" indent="0">
              <a:spcBef>
                <a:spcPts val="1800"/>
              </a:spcBef>
              <a:buNone/>
            </a:pPr>
            <a:r>
              <a:rPr lang="sv-SE" sz="2200">
                <a:solidFill>
                  <a:schemeClr val="accent2"/>
                </a:solidFill>
                <a:latin typeface="Avenir LT 35 Light" panose="020B0303020000020003" pitchFamily="34" charset="0"/>
              </a:rPr>
              <a:t>Alla som är med VILL VERKLIGEN vara med!</a:t>
            </a:r>
          </a:p>
          <a:p>
            <a:pPr marL="0" indent="0">
              <a:spcBef>
                <a:spcPts val="1800"/>
              </a:spcBef>
              <a:buNone/>
            </a:pPr>
            <a:r>
              <a:rPr lang="sv-SE" sz="2200">
                <a:solidFill>
                  <a:schemeClr val="accent2"/>
                </a:solidFill>
                <a:latin typeface="Avenir LT 35 Light" panose="020B0303020000020003" pitchFamily="34" charset="0"/>
              </a:rPr>
              <a:t>Porren kan få oss att tro att ett NEJ egentligen är ett JA.</a:t>
            </a:r>
          </a:p>
          <a:p>
            <a:pPr marL="0" indent="0">
              <a:spcBef>
                <a:spcPts val="1800"/>
              </a:spcBef>
              <a:buNone/>
            </a:pPr>
            <a:r>
              <a:rPr lang="sv-SE" sz="2200">
                <a:solidFill>
                  <a:schemeClr val="accent2"/>
                </a:solidFill>
                <a:latin typeface="Avenir LT 35 Light" panose="020B0303020000020003" pitchFamily="34" charset="0"/>
              </a:rPr>
              <a:t>Fråga!</a:t>
            </a:r>
          </a:p>
          <a:p>
            <a:pPr marL="0" indent="0">
              <a:spcBef>
                <a:spcPts val="1800"/>
              </a:spcBef>
              <a:buNone/>
            </a:pPr>
            <a:r>
              <a:rPr lang="sv-SE" sz="2200">
                <a:solidFill>
                  <a:schemeClr val="accent2"/>
                </a:solidFill>
                <a:latin typeface="Avenir LT 35 Light" panose="020B0303020000020003" pitchFamily="34" charset="0"/>
              </a:rPr>
              <a:t>Är du det minsta osäker – fråga en gång till!</a:t>
            </a:r>
          </a:p>
          <a:p>
            <a:pPr>
              <a:spcBef>
                <a:spcPts val="1800"/>
              </a:spcBef>
            </a:pPr>
            <a:endParaRPr lang="sv-SE" sz="2200">
              <a:solidFill>
                <a:schemeClr val="accent2"/>
              </a:solidFill>
              <a:latin typeface="Avenir LT 35 Light" panose="020B0303020000020003" pitchFamily="34" charset="0"/>
            </a:endParaRPr>
          </a:p>
        </p:txBody>
      </p:sp>
      <p:pic>
        <p:nvPicPr>
          <p:cNvPr id="6" name="Bildobjekt 5">
            <a:extLst>
              <a:ext uri="{FF2B5EF4-FFF2-40B4-BE49-F238E27FC236}">
                <a16:creationId xmlns:a16="http://schemas.microsoft.com/office/drawing/2014/main" id="{9A994BFA-1C0F-6222-F416-7837FCF110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530959">
            <a:off x="5677078" y="4543806"/>
            <a:ext cx="3537943" cy="3530338"/>
          </a:xfrm>
          <a:prstGeom prst="rect">
            <a:avLst/>
          </a:prstGeom>
        </p:spPr>
      </p:pic>
      <p:pic>
        <p:nvPicPr>
          <p:cNvPr id="7" name="Bildobjekt 6" descr="En bild som visar hjul, ritning&#10;&#10;Automatiskt genererad beskrivning">
            <a:extLst>
              <a:ext uri="{FF2B5EF4-FFF2-40B4-BE49-F238E27FC236}">
                <a16:creationId xmlns:a16="http://schemas.microsoft.com/office/drawing/2014/main" id="{52D59133-12E2-A6D9-B9C1-335607447DF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276572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2265556" y="1255361"/>
            <a:ext cx="7660887" cy="608527"/>
          </a:xfrm>
        </p:spPr>
        <p:txBody>
          <a:bodyPr>
            <a:noAutofit/>
          </a:bodyPr>
          <a:lstStyle/>
          <a:p>
            <a:pPr algn="ctr"/>
            <a:r>
              <a:rPr lang="sv-SE" sz="3600" b="1">
                <a:solidFill>
                  <a:schemeClr val="accent2"/>
                </a:solidFill>
                <a:latin typeface="Avenir LT 55 Roman"/>
              </a:rPr>
              <a:t>SVÅRT ATT SLUTA KOLLA PORR?</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1709520" y="2450776"/>
            <a:ext cx="8772960" cy="4125293"/>
          </a:xfrm>
        </p:spPr>
        <p:txBody>
          <a:bodyPr vert="horz" lIns="91440" tIns="45720" rIns="91440" bIns="45720" rtlCol="0" anchor="t">
            <a:normAutofit/>
          </a:bodyPr>
          <a:lstStyle/>
          <a:p>
            <a:pPr>
              <a:spcBef>
                <a:spcPts val="1800"/>
              </a:spcBef>
            </a:pPr>
            <a:r>
              <a:rPr lang="sv-SE" sz="2200" dirty="0">
                <a:solidFill>
                  <a:schemeClr val="accent2"/>
                </a:solidFill>
                <a:latin typeface="Avenir LT 35 Light"/>
              </a:rPr>
              <a:t>ACCOUNTABILITY PARTNER</a:t>
            </a:r>
          </a:p>
          <a:p>
            <a:pPr>
              <a:spcBef>
                <a:spcPts val="1800"/>
              </a:spcBef>
            </a:pPr>
            <a:r>
              <a:rPr lang="sv-SE" sz="2200" dirty="0">
                <a:solidFill>
                  <a:schemeClr val="accent2"/>
                </a:solidFill>
                <a:latin typeface="Avenir LT 35 Light"/>
              </a:rPr>
              <a:t>Lämna telefonen i vardagsrummet istället för med dig till ditt rum på kvällen. </a:t>
            </a:r>
          </a:p>
          <a:p>
            <a:pPr>
              <a:spcBef>
                <a:spcPts val="1800"/>
              </a:spcBef>
            </a:pPr>
            <a:r>
              <a:rPr lang="sv-SE" sz="2200" dirty="0">
                <a:solidFill>
                  <a:schemeClr val="accent2"/>
                </a:solidFill>
                <a:latin typeface="Avenir LT 35 Light"/>
              </a:rPr>
              <a:t>Ersätt tiden du kollar på porr med något annat.</a:t>
            </a:r>
          </a:p>
          <a:p>
            <a:pPr>
              <a:spcBef>
                <a:spcPts val="1800"/>
              </a:spcBef>
            </a:pPr>
            <a:r>
              <a:rPr lang="sv-SE" sz="2200" dirty="0">
                <a:solidFill>
                  <a:schemeClr val="accent2"/>
                </a:solidFill>
                <a:latin typeface="Avenir LT 35 Light"/>
              </a:rPr>
              <a:t>Var snäll mot dig själv!</a:t>
            </a:r>
          </a:p>
          <a:p>
            <a:pPr>
              <a:spcBef>
                <a:spcPts val="1800"/>
              </a:spcBef>
            </a:pPr>
            <a:endParaRPr lang="sv-SE" sz="2400">
              <a:solidFill>
                <a:schemeClr val="accent2"/>
              </a:solidFill>
              <a:latin typeface="Avenir LT 65 Medium" panose="020B0603020000020003" pitchFamily="34" charset="0"/>
            </a:endParaRPr>
          </a:p>
        </p:txBody>
      </p:sp>
      <p:pic>
        <p:nvPicPr>
          <p:cNvPr id="6" name="Bildobjekt 5">
            <a:extLst>
              <a:ext uri="{FF2B5EF4-FFF2-40B4-BE49-F238E27FC236}">
                <a16:creationId xmlns:a16="http://schemas.microsoft.com/office/drawing/2014/main" id="{CFE2DD94-8950-3A22-AF7A-F9C3F539EB6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10935" y="6478974"/>
            <a:ext cx="1315491" cy="194191"/>
          </a:xfrm>
          <a:prstGeom prst="rect">
            <a:avLst/>
          </a:prstGeom>
        </p:spPr>
      </p:pic>
      <p:pic>
        <p:nvPicPr>
          <p:cNvPr id="10" name="Bildobjekt 9">
            <a:extLst>
              <a:ext uri="{FF2B5EF4-FFF2-40B4-BE49-F238E27FC236}">
                <a16:creationId xmlns:a16="http://schemas.microsoft.com/office/drawing/2014/main" id="{666355E6-08F2-79DE-51BE-3B5C5C51FA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pic>
        <p:nvPicPr>
          <p:cNvPr id="4" name="Bildobjekt 3" descr="En bild som visar mask, ryggradslös&#10;&#10;Automatiskt genererad beskrivning">
            <a:extLst>
              <a:ext uri="{FF2B5EF4-FFF2-40B4-BE49-F238E27FC236}">
                <a16:creationId xmlns:a16="http://schemas.microsoft.com/office/drawing/2014/main" id="{AC6DA436-AC6B-10CC-7B17-0C450DD097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8863328">
            <a:off x="-1611195" y="-3379939"/>
            <a:ext cx="7363995" cy="4916377"/>
          </a:xfrm>
          <a:prstGeom prst="rect">
            <a:avLst/>
          </a:prstGeom>
        </p:spPr>
      </p:pic>
      <p:pic>
        <p:nvPicPr>
          <p:cNvPr id="5" name="Bildobjekt 4" descr="En bild som visar mask, ryggradslös&#10;&#10;Automatiskt genererad beskrivning">
            <a:extLst>
              <a:ext uri="{FF2B5EF4-FFF2-40B4-BE49-F238E27FC236}">
                <a16:creationId xmlns:a16="http://schemas.microsoft.com/office/drawing/2014/main" id="{4020C47F-92DE-052D-0D96-898F56216C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6208730">
            <a:off x="8132466" y="3182551"/>
            <a:ext cx="7363995" cy="4916377"/>
          </a:xfrm>
          <a:prstGeom prst="rect">
            <a:avLst/>
          </a:prstGeom>
        </p:spPr>
      </p:pic>
      <p:pic>
        <p:nvPicPr>
          <p:cNvPr id="7" name="Bildobjekt 6" descr="En bild som visar hjul, ritning&#10;&#10;Automatiskt genererad beskrivning">
            <a:extLst>
              <a:ext uri="{FF2B5EF4-FFF2-40B4-BE49-F238E27FC236}">
                <a16:creationId xmlns:a16="http://schemas.microsoft.com/office/drawing/2014/main" id="{D094E502-4E1F-1577-A98D-858191ED7D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36115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A3ADC5B5-B0EE-FB4B-2E9B-DFA9BE3C521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sp>
        <p:nvSpPr>
          <p:cNvPr id="3" name="Rubrik 1">
            <a:extLst>
              <a:ext uri="{FF2B5EF4-FFF2-40B4-BE49-F238E27FC236}">
                <a16:creationId xmlns:a16="http://schemas.microsoft.com/office/drawing/2014/main" id="{2BB90841-AB81-D870-EA72-B4E7BE829D2B}"/>
              </a:ext>
            </a:extLst>
          </p:cNvPr>
          <p:cNvSpPr txBox="1">
            <a:spLocks/>
          </p:cNvSpPr>
          <p:nvPr/>
        </p:nvSpPr>
        <p:spPr>
          <a:xfrm>
            <a:off x="1893785" y="1953015"/>
            <a:ext cx="8383550" cy="27432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sv-SE" dirty="0">
                <a:solidFill>
                  <a:schemeClr val="accent2"/>
                </a:solidFill>
                <a:latin typeface="Avenir LT 35 Light"/>
              </a:rPr>
              <a:t>Porr är inte till för barn!</a:t>
            </a:r>
          </a:p>
          <a:p>
            <a:endParaRPr lang="sv-SE" dirty="0">
              <a:solidFill>
                <a:schemeClr val="accent2"/>
              </a:solidFill>
              <a:latin typeface="Avenir LT 35 Light"/>
            </a:endParaRPr>
          </a:p>
          <a:p>
            <a:pPr marL="457200" indent="-457200">
              <a:buFont typeface="Arial" panose="020B0604020202020204" pitchFamily="34" charset="0"/>
              <a:buChar char="•"/>
            </a:pPr>
            <a:r>
              <a:rPr lang="sv-SE" dirty="0">
                <a:solidFill>
                  <a:schemeClr val="accent2"/>
                </a:solidFill>
                <a:latin typeface="Avenir LT 35 Light"/>
              </a:rPr>
              <a:t>Hur påverkas mitt mående av porr?</a:t>
            </a:r>
          </a:p>
          <a:p>
            <a:endParaRPr lang="sv-SE" dirty="0">
              <a:solidFill>
                <a:schemeClr val="accent2"/>
              </a:solidFill>
              <a:latin typeface="Avenir LT 35 Light"/>
            </a:endParaRPr>
          </a:p>
          <a:p>
            <a:pPr marL="457200" indent="-457200">
              <a:buFont typeface="Arial" panose="020B0604020202020204" pitchFamily="34" charset="0"/>
              <a:buChar char="•"/>
            </a:pPr>
            <a:r>
              <a:rPr lang="sv-SE" dirty="0">
                <a:solidFill>
                  <a:schemeClr val="accent2"/>
                </a:solidFill>
                <a:latin typeface="Avenir LT 35 Light"/>
              </a:rPr>
              <a:t>Vem kan jag prata med om det jag sett?</a:t>
            </a:r>
          </a:p>
        </p:txBody>
      </p:sp>
      <p:sp>
        <p:nvSpPr>
          <p:cNvPr id="2" name="Rubrik 1">
            <a:extLst>
              <a:ext uri="{FF2B5EF4-FFF2-40B4-BE49-F238E27FC236}">
                <a16:creationId xmlns:a16="http://schemas.microsoft.com/office/drawing/2014/main" id="{3EBB345E-46A0-A1B1-5758-465461075537}"/>
              </a:ext>
            </a:extLst>
          </p:cNvPr>
          <p:cNvSpPr txBox="1">
            <a:spLocks/>
          </p:cNvSpPr>
          <p:nvPr/>
        </p:nvSpPr>
        <p:spPr>
          <a:xfrm>
            <a:off x="2187567" y="928253"/>
            <a:ext cx="7816863" cy="13993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sv-SE" sz="3600" b="1">
                <a:solidFill>
                  <a:schemeClr val="accent2"/>
                </a:solidFill>
                <a:latin typeface="Avenir LT 55 Roman"/>
              </a:rPr>
              <a:t>TÄNK KRITISKT</a:t>
            </a:r>
          </a:p>
          <a:p>
            <a:pPr algn="ctr"/>
            <a:r>
              <a:rPr lang="sv-SE" b="1">
                <a:solidFill>
                  <a:schemeClr val="accent2"/>
                </a:solidFill>
                <a:latin typeface="Avenir LT 55 Roman"/>
              </a:rPr>
              <a:t> </a:t>
            </a:r>
          </a:p>
        </p:txBody>
      </p:sp>
      <p:pic>
        <p:nvPicPr>
          <p:cNvPr id="4" name="Bildobjekt 3" descr="En bild som visar mask, ryggradslös&#10;&#10;Automatiskt genererad beskrivning">
            <a:extLst>
              <a:ext uri="{FF2B5EF4-FFF2-40B4-BE49-F238E27FC236}">
                <a16:creationId xmlns:a16="http://schemas.microsoft.com/office/drawing/2014/main" id="{517A635F-D266-D3F3-E8B7-3736BE31EF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744629">
            <a:off x="8510001" y="-400791"/>
            <a:ext cx="7363995" cy="4916377"/>
          </a:xfrm>
          <a:prstGeom prst="rect">
            <a:avLst/>
          </a:prstGeom>
        </p:spPr>
      </p:pic>
      <p:pic>
        <p:nvPicPr>
          <p:cNvPr id="5" name="Bildobjekt 4" descr="En bild som visar mask, ryggradslös&#10;&#10;Automatiskt genererad beskrivning">
            <a:extLst>
              <a:ext uri="{FF2B5EF4-FFF2-40B4-BE49-F238E27FC236}">
                <a16:creationId xmlns:a16="http://schemas.microsoft.com/office/drawing/2014/main" id="{08C07818-645B-A930-D104-E478B69ED3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625672">
            <a:off x="-3482723" y="4399811"/>
            <a:ext cx="7363995" cy="4916377"/>
          </a:xfrm>
          <a:prstGeom prst="rect">
            <a:avLst/>
          </a:prstGeom>
        </p:spPr>
      </p:pic>
      <p:pic>
        <p:nvPicPr>
          <p:cNvPr id="6" name="Bildobjekt 5">
            <a:extLst>
              <a:ext uri="{FF2B5EF4-FFF2-40B4-BE49-F238E27FC236}">
                <a16:creationId xmlns:a16="http://schemas.microsoft.com/office/drawing/2014/main" id="{96692C1F-F13B-314D-B47B-B0BA4013C2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323538">
            <a:off x="-865548" y="-1724328"/>
            <a:ext cx="3537943" cy="3530338"/>
          </a:xfrm>
          <a:prstGeom prst="rect">
            <a:avLst/>
          </a:prstGeom>
        </p:spPr>
      </p:pic>
      <p:pic>
        <p:nvPicPr>
          <p:cNvPr id="8" name="Bildobjekt 7" descr="En bild som visar hjul, ritning&#10;&#10;Automatiskt genererad beskrivning">
            <a:extLst>
              <a:ext uri="{FF2B5EF4-FFF2-40B4-BE49-F238E27FC236}">
                <a16:creationId xmlns:a16="http://schemas.microsoft.com/office/drawing/2014/main" id="{0C293022-5DE8-C391-2147-947CD6A2260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11603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person, inomhus, vägg, klädsel&#10;&#10;Automatiskt genererad beskrivning">
            <a:extLst>
              <a:ext uri="{FF2B5EF4-FFF2-40B4-BE49-F238E27FC236}">
                <a16:creationId xmlns:a16="http://schemas.microsoft.com/office/drawing/2014/main" id="{77A7FA4C-6FE6-E8E1-E783-EFA27BB582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1374" y="0"/>
            <a:ext cx="10289572" cy="6858000"/>
          </a:xfrm>
          <a:prstGeom prst="rect">
            <a:avLst/>
          </a:prstGeom>
        </p:spPr>
      </p:pic>
      <p:sp>
        <p:nvSpPr>
          <p:cNvPr id="12" name="Rektangel 11">
            <a:extLst>
              <a:ext uri="{FF2B5EF4-FFF2-40B4-BE49-F238E27FC236}">
                <a16:creationId xmlns:a16="http://schemas.microsoft.com/office/drawing/2014/main" id="{0EA2E1BD-05A9-2F14-8055-621178D7E036}"/>
              </a:ext>
            </a:extLst>
          </p:cNvPr>
          <p:cNvSpPr/>
          <p:nvPr/>
        </p:nvSpPr>
        <p:spPr>
          <a:xfrm>
            <a:off x="-196142" y="-42863"/>
            <a:ext cx="724503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9" name="Bildobjekt 8" descr="En bild som visar siluett, svart och vit&#10;&#10;Automatiskt genererad beskrivning">
            <a:extLst>
              <a:ext uri="{FF2B5EF4-FFF2-40B4-BE49-F238E27FC236}">
                <a16:creationId xmlns:a16="http://schemas.microsoft.com/office/drawing/2014/main" id="{F2308501-19FD-52A9-2BB3-0B09D750EF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flipV="1">
            <a:off x="5841285" y="-73068"/>
            <a:ext cx="2884845" cy="6962383"/>
          </a:xfrm>
          <a:prstGeom prst="rect">
            <a:avLst/>
          </a:prstGeom>
        </p:spPr>
      </p:pic>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868681" y="763073"/>
            <a:ext cx="6067696" cy="608527"/>
          </a:xfrm>
        </p:spPr>
        <p:txBody>
          <a:bodyPr>
            <a:noAutofit/>
          </a:bodyPr>
          <a:lstStyle/>
          <a:p>
            <a:r>
              <a:rPr lang="sv-SE" sz="3200" b="1" dirty="0">
                <a:solidFill>
                  <a:schemeClr val="accent2"/>
                </a:solidFill>
                <a:latin typeface="Avenir LT 55 Roman"/>
              </a:rPr>
              <a:t>SKOLANS ROLL…</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868681" y="1755647"/>
            <a:ext cx="5989320" cy="4339280"/>
          </a:xfrm>
        </p:spPr>
        <p:txBody>
          <a:bodyPr>
            <a:normAutofit/>
          </a:bodyPr>
          <a:lstStyle/>
          <a:p>
            <a:pPr>
              <a:spcBef>
                <a:spcPts val="1800"/>
              </a:spcBef>
            </a:pPr>
            <a:r>
              <a:rPr lang="sv-SE" sz="2200">
                <a:solidFill>
                  <a:schemeClr val="accent2"/>
                </a:solidFill>
                <a:latin typeface="Avenir LT 35 Light" panose="020B0303020000020003" pitchFamily="34" charset="0"/>
              </a:rPr>
              <a:t>Polisanmäl vid misstanke om brott</a:t>
            </a:r>
          </a:p>
          <a:p>
            <a:pPr>
              <a:spcBef>
                <a:spcPts val="1800"/>
              </a:spcBef>
            </a:pPr>
            <a:r>
              <a:rPr lang="sv-SE" sz="2200">
                <a:solidFill>
                  <a:schemeClr val="accent2"/>
                </a:solidFill>
                <a:latin typeface="Avenir LT 35 Light" panose="020B0303020000020003" pitchFamily="34" charset="0"/>
              </a:rPr>
              <a:t>Medla i konflikter</a:t>
            </a:r>
          </a:p>
          <a:p>
            <a:pPr>
              <a:spcBef>
                <a:spcPts val="1800"/>
              </a:spcBef>
            </a:pPr>
            <a:r>
              <a:rPr lang="sv-SE" sz="2200">
                <a:solidFill>
                  <a:schemeClr val="accent2"/>
                </a:solidFill>
                <a:latin typeface="Avenir LT 35 Light" panose="020B0303020000020003" pitchFamily="34" charset="0"/>
              </a:rPr>
              <a:t>Samverkan med vårdnadshavare och andra myndigheter</a:t>
            </a:r>
          </a:p>
          <a:p>
            <a:pPr>
              <a:spcBef>
                <a:spcPts val="1800"/>
              </a:spcBef>
            </a:pPr>
            <a:r>
              <a:rPr lang="sv-SE" sz="2200">
                <a:solidFill>
                  <a:schemeClr val="accent2"/>
                </a:solidFill>
                <a:latin typeface="Avenir LT 35 Light" panose="020B0303020000020003" pitchFamily="34" charset="0"/>
              </a:rPr>
              <a:t>Allas rätt till utbildning</a:t>
            </a:r>
          </a:p>
          <a:p>
            <a:pPr>
              <a:spcBef>
                <a:spcPts val="1800"/>
              </a:spcBef>
            </a:pPr>
            <a:r>
              <a:rPr lang="sv-SE" sz="2200">
                <a:solidFill>
                  <a:schemeClr val="accent2"/>
                </a:solidFill>
                <a:latin typeface="Avenir LT 35 Light" panose="020B0303020000020003" pitchFamily="34" charset="0"/>
              </a:rPr>
              <a:t>Kan inte längre jobba med barn och ungdomar och inte ha kunskap om deras liv på nätet…</a:t>
            </a:r>
          </a:p>
        </p:txBody>
      </p:sp>
      <p:pic>
        <p:nvPicPr>
          <p:cNvPr id="6" name="Bildobjekt 5">
            <a:extLst>
              <a:ext uri="{FF2B5EF4-FFF2-40B4-BE49-F238E27FC236}">
                <a16:creationId xmlns:a16="http://schemas.microsoft.com/office/drawing/2014/main" id="{CFE2DD94-8950-3A22-AF7A-F9C3F539EB6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210935" y="6478974"/>
            <a:ext cx="1315491" cy="194191"/>
          </a:xfrm>
          <a:prstGeom prst="rect">
            <a:avLst/>
          </a:prstGeom>
        </p:spPr>
      </p:pic>
      <p:pic>
        <p:nvPicPr>
          <p:cNvPr id="11" name="Bildobjekt 10" descr="En bild som visar hjul, ritning&#10;&#10;Automatiskt genererad beskrivning">
            <a:extLst>
              <a:ext uri="{FF2B5EF4-FFF2-40B4-BE49-F238E27FC236}">
                <a16:creationId xmlns:a16="http://schemas.microsoft.com/office/drawing/2014/main" id="{954B19C8-8A5E-0993-BBC1-A5A4672D977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23360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person, klädsel, Människoansikte, inomhus&#10;&#10;Automatiskt genererad beskrivning">
            <a:extLst>
              <a:ext uri="{FF2B5EF4-FFF2-40B4-BE49-F238E27FC236}">
                <a16:creationId xmlns:a16="http://schemas.microsoft.com/office/drawing/2014/main" id="{9A81DB14-64CC-471D-194D-45C0EA6B99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02111" y="-41753"/>
            <a:ext cx="10287000" cy="6941506"/>
          </a:xfrm>
          <a:prstGeom prst="rect">
            <a:avLst/>
          </a:prstGeom>
        </p:spPr>
      </p:pic>
      <p:pic>
        <p:nvPicPr>
          <p:cNvPr id="8" name="Bildobjekt 7" descr="En bild som visar siluett, svart och vit&#10;&#10;Automatiskt genererad beskrivning">
            <a:extLst>
              <a:ext uri="{FF2B5EF4-FFF2-40B4-BE49-F238E27FC236}">
                <a16:creationId xmlns:a16="http://schemas.microsoft.com/office/drawing/2014/main" id="{827C8346-D541-3E64-C9E7-05D5C4589C9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3354813" y="-41753"/>
            <a:ext cx="2738236" cy="6941506"/>
          </a:xfrm>
          <a:prstGeom prst="rect">
            <a:avLst/>
          </a:prstGeom>
        </p:spPr>
      </p:pic>
      <p:sp>
        <p:nvSpPr>
          <p:cNvPr id="11" name="Rektangel 10">
            <a:extLst>
              <a:ext uri="{FF2B5EF4-FFF2-40B4-BE49-F238E27FC236}">
                <a16:creationId xmlns:a16="http://schemas.microsoft.com/office/drawing/2014/main" id="{1EC0879C-89BC-66BF-DFDA-AFA086EBB0EC}"/>
              </a:ext>
            </a:extLst>
          </p:cNvPr>
          <p:cNvSpPr/>
          <p:nvPr/>
        </p:nvSpPr>
        <p:spPr>
          <a:xfrm>
            <a:off x="-1832693" y="-42863"/>
            <a:ext cx="6633293"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868681" y="763073"/>
            <a:ext cx="6067696" cy="608527"/>
          </a:xfrm>
        </p:spPr>
        <p:txBody>
          <a:bodyPr>
            <a:noAutofit/>
          </a:bodyPr>
          <a:lstStyle/>
          <a:p>
            <a:r>
              <a:rPr lang="sv-SE" sz="3200" b="1">
                <a:solidFill>
                  <a:schemeClr val="accent2"/>
                </a:solidFill>
                <a:latin typeface="Avenir LT 55 Roman"/>
              </a:rPr>
              <a:t>VUXNAS ANSVAR…</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868681" y="1755647"/>
            <a:ext cx="3825982" cy="4339280"/>
          </a:xfrm>
        </p:spPr>
        <p:txBody>
          <a:bodyPr>
            <a:normAutofit/>
          </a:bodyPr>
          <a:lstStyle/>
          <a:p>
            <a:pPr>
              <a:spcBef>
                <a:spcPts val="1800"/>
              </a:spcBef>
            </a:pPr>
            <a:r>
              <a:rPr lang="sv-SE" sz="2200">
                <a:solidFill>
                  <a:schemeClr val="accent2"/>
                </a:solidFill>
                <a:latin typeface="Avenir LT 35 Light" panose="020B0303020000020003" pitchFamily="34" charset="0"/>
              </a:rPr>
              <a:t>Proaktiva (bli experter)</a:t>
            </a:r>
          </a:p>
          <a:p>
            <a:pPr>
              <a:spcBef>
                <a:spcPts val="1800"/>
              </a:spcBef>
            </a:pPr>
            <a:r>
              <a:rPr lang="sv-SE" sz="2200">
                <a:solidFill>
                  <a:schemeClr val="accent2"/>
                </a:solidFill>
                <a:latin typeface="Avenir LT 35 Light" panose="020B0303020000020003" pitchFamily="34" charset="0"/>
              </a:rPr>
              <a:t>Lära barnen att ha ett kritiskt tänkande</a:t>
            </a:r>
          </a:p>
          <a:p>
            <a:pPr>
              <a:spcBef>
                <a:spcPts val="1800"/>
              </a:spcBef>
            </a:pPr>
            <a:r>
              <a:rPr lang="sv-SE" sz="2200">
                <a:solidFill>
                  <a:schemeClr val="accent2"/>
                </a:solidFill>
                <a:latin typeface="Avenir LT 35 Light" panose="020B0303020000020003" pitchFamily="34" charset="0"/>
              </a:rPr>
              <a:t>Barn behöver mer av vuxna i sina liv än vad vi erbjuder dem idag (även på skolorna).</a:t>
            </a:r>
          </a:p>
        </p:txBody>
      </p:sp>
      <p:pic>
        <p:nvPicPr>
          <p:cNvPr id="6" name="Bildobjekt 5">
            <a:extLst>
              <a:ext uri="{FF2B5EF4-FFF2-40B4-BE49-F238E27FC236}">
                <a16:creationId xmlns:a16="http://schemas.microsoft.com/office/drawing/2014/main" id="{CFE2DD94-8950-3A22-AF7A-F9C3F539EB6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210935" y="6478974"/>
            <a:ext cx="1315491" cy="194191"/>
          </a:xfrm>
          <a:prstGeom prst="rect">
            <a:avLst/>
          </a:prstGeom>
        </p:spPr>
      </p:pic>
      <p:pic>
        <p:nvPicPr>
          <p:cNvPr id="4" name="Bildobjekt 3" descr="En bild som visar mask, ryggradslös&#10;&#10;Automatiskt genererad beskrivning">
            <a:extLst>
              <a:ext uri="{FF2B5EF4-FFF2-40B4-BE49-F238E27FC236}">
                <a16:creationId xmlns:a16="http://schemas.microsoft.com/office/drawing/2014/main" id="{8E6D1269-8AD5-23E2-DFA5-7298FDF26C6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625672">
            <a:off x="-1177069" y="4781348"/>
            <a:ext cx="7363995" cy="4916377"/>
          </a:xfrm>
          <a:prstGeom prst="rect">
            <a:avLst/>
          </a:prstGeom>
        </p:spPr>
      </p:pic>
      <p:pic>
        <p:nvPicPr>
          <p:cNvPr id="10" name="Bildobjekt 9" descr="En bild som visar hjul, ritning&#10;&#10;Automatiskt genererad beskrivning">
            <a:extLst>
              <a:ext uri="{FF2B5EF4-FFF2-40B4-BE49-F238E27FC236}">
                <a16:creationId xmlns:a16="http://schemas.microsoft.com/office/drawing/2014/main" id="{CF609F1D-87A3-6829-3D80-9F2A0F9E226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344179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Bildobjekt 6" descr="En bild som visar person, Människoansikte, klädsel, inomhus&#10;&#10;Automatiskt genererad beskrivning">
            <a:extLst>
              <a:ext uri="{FF2B5EF4-FFF2-40B4-BE49-F238E27FC236}">
                <a16:creationId xmlns:a16="http://schemas.microsoft.com/office/drawing/2014/main" id="{D4FCEC87-BC9C-EB24-AD4A-D368E7BCCD30}"/>
              </a:ext>
            </a:extLst>
          </p:cNvPr>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1" y="0"/>
            <a:ext cx="12192000" cy="8128805"/>
          </a:xfrm>
          <a:prstGeom prst="rect">
            <a:avLst/>
          </a:prstGeom>
        </p:spPr>
      </p:pic>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789074" y="2484813"/>
            <a:ext cx="6067696" cy="608527"/>
          </a:xfrm>
        </p:spPr>
        <p:txBody>
          <a:bodyPr>
            <a:noAutofit/>
          </a:bodyPr>
          <a:lstStyle/>
          <a:p>
            <a:r>
              <a:rPr lang="sv-SE" sz="3200" b="1">
                <a:solidFill>
                  <a:schemeClr val="bg1"/>
                </a:solidFill>
                <a:latin typeface="Avenir LT 55 Roman"/>
              </a:rPr>
              <a:t>5 TIPS</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789074" y="3477387"/>
            <a:ext cx="5989320" cy="2671387"/>
          </a:xfrm>
        </p:spPr>
        <p:txBody>
          <a:bodyPr>
            <a:normAutofit/>
          </a:bodyPr>
          <a:lstStyle/>
          <a:p>
            <a:pPr>
              <a:spcBef>
                <a:spcPts val="1800"/>
              </a:spcBef>
            </a:pPr>
            <a:r>
              <a:rPr lang="sv-SE" sz="2200">
                <a:solidFill>
                  <a:schemeClr val="bg1"/>
                </a:solidFill>
                <a:latin typeface="Avenir LT 65 Medium" panose="020B0603020000020003" pitchFamily="34" charset="0"/>
              </a:rPr>
              <a:t>Införskaffa kunskap och be barnen berätta</a:t>
            </a:r>
          </a:p>
          <a:p>
            <a:pPr>
              <a:spcBef>
                <a:spcPts val="1800"/>
              </a:spcBef>
            </a:pPr>
            <a:r>
              <a:rPr lang="sv-SE" sz="2200">
                <a:solidFill>
                  <a:schemeClr val="bg1"/>
                </a:solidFill>
                <a:latin typeface="Avenir LT 65 Medium" panose="020B0603020000020003" pitchFamily="34" charset="0"/>
              </a:rPr>
              <a:t>Förklara din oro</a:t>
            </a:r>
          </a:p>
          <a:p>
            <a:pPr>
              <a:spcBef>
                <a:spcPts val="1800"/>
              </a:spcBef>
            </a:pPr>
            <a:r>
              <a:rPr lang="sv-SE" sz="2200">
                <a:solidFill>
                  <a:schemeClr val="bg1"/>
                </a:solidFill>
                <a:latin typeface="Avenir LT 65 Medium" panose="020B0603020000020003" pitchFamily="34" charset="0"/>
              </a:rPr>
              <a:t>Utarbeta strategier</a:t>
            </a:r>
          </a:p>
          <a:p>
            <a:pPr>
              <a:spcBef>
                <a:spcPts val="1800"/>
              </a:spcBef>
            </a:pPr>
            <a:r>
              <a:rPr lang="sv-SE" sz="2200">
                <a:solidFill>
                  <a:schemeClr val="bg1"/>
                </a:solidFill>
                <a:latin typeface="Avenir LT 65 Medium" panose="020B0603020000020003" pitchFamily="34" charset="0"/>
              </a:rPr>
              <a:t>Uppmana barnen att reagera</a:t>
            </a:r>
          </a:p>
          <a:p>
            <a:pPr>
              <a:spcBef>
                <a:spcPts val="1800"/>
              </a:spcBef>
            </a:pPr>
            <a:r>
              <a:rPr lang="sv-SE" sz="2200">
                <a:solidFill>
                  <a:schemeClr val="bg1"/>
                </a:solidFill>
                <a:latin typeface="Avenir LT 65 Medium" panose="020B0603020000020003" pitchFamily="34" charset="0"/>
              </a:rPr>
              <a:t>Skuldbelägg inte</a:t>
            </a:r>
          </a:p>
        </p:txBody>
      </p:sp>
      <p:pic>
        <p:nvPicPr>
          <p:cNvPr id="4" name="Bildobjekt 3" descr="En bild som visar clipart&#10;&#10;Automatiskt genererad beskrivning">
            <a:extLst>
              <a:ext uri="{FF2B5EF4-FFF2-40B4-BE49-F238E27FC236}">
                <a16:creationId xmlns:a16="http://schemas.microsoft.com/office/drawing/2014/main" id="{70014752-9C98-EB47-3345-3CD5FDB1F5E8}"/>
              </a:ext>
            </a:extLst>
          </p:cNvPr>
          <p:cNvPicPr>
            <a:picLocks noChangeAspect="1"/>
          </p:cNvPicPr>
          <p:nvPr/>
        </p:nvPicPr>
        <p:blipFill>
          <a:blip r:embed="rId4"/>
          <a:stretch>
            <a:fillRect/>
          </a:stretch>
        </p:blipFill>
        <p:spPr>
          <a:xfrm>
            <a:off x="10294862" y="6197451"/>
            <a:ext cx="1450450" cy="214114"/>
          </a:xfrm>
          <a:prstGeom prst="rect">
            <a:avLst/>
          </a:prstGeom>
        </p:spPr>
      </p:pic>
    </p:spTree>
    <p:extLst>
      <p:ext uri="{BB962C8B-B14F-4D97-AF65-F5344CB8AC3E}">
        <p14:creationId xmlns:p14="http://schemas.microsoft.com/office/powerpoint/2010/main" val="100955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text, skärmbild, Mobiltelefon, multimedia&#10;&#10;Automatiskt genererad beskrivning">
            <a:extLst>
              <a:ext uri="{FF2B5EF4-FFF2-40B4-BE49-F238E27FC236}">
                <a16:creationId xmlns:a16="http://schemas.microsoft.com/office/drawing/2014/main" id="{5AB59F14-CE93-2F40-246B-5A6608A487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37131" y="1237835"/>
            <a:ext cx="3108747" cy="4382330"/>
          </a:xfrm>
          <a:prstGeom prst="rect">
            <a:avLst/>
          </a:prstGeom>
          <a:effectLst>
            <a:outerShdw blurRad="304800" dist="114300" dir="2700000" sx="97000" sy="97000" algn="tl" rotWithShape="0">
              <a:prstClr val="black">
                <a:alpha val="29000"/>
              </a:prstClr>
            </a:outerShdw>
          </a:effectLst>
        </p:spPr>
      </p:pic>
      <p:sp>
        <p:nvSpPr>
          <p:cNvPr id="11" name="textruta 10">
            <a:extLst>
              <a:ext uri="{FF2B5EF4-FFF2-40B4-BE49-F238E27FC236}">
                <a16:creationId xmlns:a16="http://schemas.microsoft.com/office/drawing/2014/main" id="{D704A5C0-A172-42C5-8691-50B6B6F94276}"/>
              </a:ext>
            </a:extLst>
          </p:cNvPr>
          <p:cNvSpPr txBox="1"/>
          <p:nvPr/>
        </p:nvSpPr>
        <p:spPr>
          <a:xfrm>
            <a:off x="1211167" y="2305518"/>
            <a:ext cx="5561108" cy="1200329"/>
          </a:xfrm>
          <a:prstGeom prst="rect">
            <a:avLst/>
          </a:prstGeom>
          <a:noFill/>
        </p:spPr>
        <p:txBody>
          <a:bodyPr wrap="square" rtlCol="0">
            <a:spAutoFit/>
          </a:bodyPr>
          <a:lstStyle/>
          <a:p>
            <a:pPr lvl="0">
              <a:spcAft>
                <a:spcPts val="3000"/>
              </a:spcAft>
            </a:pPr>
            <a:r>
              <a:rPr lang="sv-SE" sz="3600" b="1">
                <a:solidFill>
                  <a:schemeClr val="accent2"/>
                </a:solidFill>
                <a:latin typeface="Avenir LT 65 Medium" panose="020B0603020000020003" pitchFamily="34" charset="0"/>
              </a:rPr>
              <a:t>FINNS ATT LADDA NER PÅ VÅR HEMSIDA</a:t>
            </a:r>
          </a:p>
        </p:txBody>
      </p:sp>
      <p:sp>
        <p:nvSpPr>
          <p:cNvPr id="12" name="textruta 11">
            <a:extLst>
              <a:ext uri="{FF2B5EF4-FFF2-40B4-BE49-F238E27FC236}">
                <a16:creationId xmlns:a16="http://schemas.microsoft.com/office/drawing/2014/main" id="{215BD54C-4E41-4F40-8809-410746B5C7B2}"/>
              </a:ext>
            </a:extLst>
          </p:cNvPr>
          <p:cNvSpPr txBox="1"/>
          <p:nvPr/>
        </p:nvSpPr>
        <p:spPr>
          <a:xfrm>
            <a:off x="1211167" y="3560975"/>
            <a:ext cx="5772150" cy="461665"/>
          </a:xfrm>
          <a:prstGeom prst="rect">
            <a:avLst/>
          </a:prstGeom>
          <a:noFill/>
        </p:spPr>
        <p:txBody>
          <a:bodyPr wrap="square" rtlCol="0">
            <a:spAutoFit/>
          </a:bodyPr>
          <a:lstStyle/>
          <a:p>
            <a:r>
              <a:rPr lang="sv-SE" sz="2400">
                <a:solidFill>
                  <a:schemeClr val="accent2"/>
                </a:solidFill>
                <a:latin typeface="Avenir LT 35 Light" panose="020B0303020000020003" pitchFamily="34" charset="0"/>
              </a:rPr>
              <a:t>www.aktivskola.org/utbildningsmaterial</a:t>
            </a:r>
          </a:p>
        </p:txBody>
      </p:sp>
      <p:pic>
        <p:nvPicPr>
          <p:cNvPr id="6" name="Bildobjekt 5">
            <a:extLst>
              <a:ext uri="{FF2B5EF4-FFF2-40B4-BE49-F238E27FC236}">
                <a16:creationId xmlns:a16="http://schemas.microsoft.com/office/drawing/2014/main" id="{A279C40D-79B3-4F63-BFC1-D2112FE4A6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057581" y="4081794"/>
            <a:ext cx="3110115" cy="4399224"/>
          </a:xfrm>
          <a:prstGeom prst="rect">
            <a:avLst/>
          </a:prstGeom>
          <a:ln>
            <a:noFill/>
          </a:ln>
          <a:effectLst>
            <a:outerShdw blurRad="292100" dist="139700" dir="2700000" algn="tl" rotWithShape="0">
              <a:srgbClr val="333333">
                <a:alpha val="65000"/>
              </a:srgbClr>
            </a:outerShdw>
          </a:effectLst>
        </p:spPr>
      </p:pic>
      <p:pic>
        <p:nvPicPr>
          <p:cNvPr id="2" name="Bildobjekt 1">
            <a:extLst>
              <a:ext uri="{FF2B5EF4-FFF2-40B4-BE49-F238E27FC236}">
                <a16:creationId xmlns:a16="http://schemas.microsoft.com/office/drawing/2014/main" id="{5B2FA385-AEB8-C08B-175A-ABFF2DEDB43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pic>
        <p:nvPicPr>
          <p:cNvPr id="4" name="Bildobjekt 3">
            <a:extLst>
              <a:ext uri="{FF2B5EF4-FFF2-40B4-BE49-F238E27FC236}">
                <a16:creationId xmlns:a16="http://schemas.microsoft.com/office/drawing/2014/main" id="{7A6B05D2-B67E-9993-0DD9-F35DC7F0229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45225" y="5128218"/>
            <a:ext cx="725164" cy="1153188"/>
          </a:xfrm>
          <a:prstGeom prst="rect">
            <a:avLst/>
          </a:prstGeom>
        </p:spPr>
      </p:pic>
      <p:pic>
        <p:nvPicPr>
          <p:cNvPr id="5" name="Bildobjekt 4" descr="En bild som visar mask, ryggradslös&#10;&#10;Automatiskt genererad beskrivning">
            <a:extLst>
              <a:ext uri="{FF2B5EF4-FFF2-40B4-BE49-F238E27FC236}">
                <a16:creationId xmlns:a16="http://schemas.microsoft.com/office/drawing/2014/main" id="{E4469569-BF2C-FB86-B646-E37D3634673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7805994">
            <a:off x="-3318555" y="-1724499"/>
            <a:ext cx="7363995" cy="4916377"/>
          </a:xfrm>
          <a:prstGeom prst="rect">
            <a:avLst/>
          </a:prstGeom>
        </p:spPr>
      </p:pic>
      <p:pic>
        <p:nvPicPr>
          <p:cNvPr id="7" name="Bildobjekt 6">
            <a:extLst>
              <a:ext uri="{FF2B5EF4-FFF2-40B4-BE49-F238E27FC236}">
                <a16:creationId xmlns:a16="http://schemas.microsoft.com/office/drawing/2014/main" id="{12EF7399-272A-5F26-F791-C15C22E0B29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11194781">
            <a:off x="3506430" y="5092832"/>
            <a:ext cx="3537943" cy="3530338"/>
          </a:xfrm>
          <a:prstGeom prst="rect">
            <a:avLst/>
          </a:prstGeom>
        </p:spPr>
      </p:pic>
      <p:pic>
        <p:nvPicPr>
          <p:cNvPr id="8" name="Bildobjekt 7" descr="En bild som visar hjul, ritning&#10;&#10;Automatiskt genererad beskrivning">
            <a:extLst>
              <a:ext uri="{FF2B5EF4-FFF2-40B4-BE49-F238E27FC236}">
                <a16:creationId xmlns:a16="http://schemas.microsoft.com/office/drawing/2014/main" id="{FD0D7E28-E123-17D7-7008-C334FEF6B37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2404518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6BDB634-6AEE-4DE0-85AE-3E0C1148A53C}"/>
              </a:ext>
            </a:extLst>
          </p:cNvPr>
          <p:cNvSpPr/>
          <p:nvPr/>
        </p:nvSpPr>
        <p:spPr>
          <a:xfrm>
            <a:off x="3070226" y="1065567"/>
            <a:ext cx="3824188" cy="4297780"/>
          </a:xfrm>
          <a:prstGeom prst="rect">
            <a:avLst/>
          </a:prstGeom>
        </p:spPr>
        <p:txBody>
          <a:bodyPr wrap="none" lIns="91440" tIns="45720" rIns="91440" bIns="45720" anchor="t">
            <a:spAutoFit/>
          </a:bodyPr>
          <a:lstStyle/>
          <a:p>
            <a:pPr>
              <a:lnSpc>
                <a:spcPct val="200000"/>
              </a:lnSpc>
              <a:spcAft>
                <a:spcPts val="1200"/>
              </a:spcAft>
            </a:pPr>
            <a:r>
              <a:rPr lang="sv-SE" sz="2400">
                <a:solidFill>
                  <a:schemeClr val="accent2"/>
                </a:solidFill>
                <a:latin typeface="Avenir LT 65 Medium" panose="020B0603020000020003" pitchFamily="34" charset="0"/>
              </a:rPr>
              <a:t>www.aktivskola.org</a:t>
            </a:r>
          </a:p>
          <a:p>
            <a:pPr>
              <a:lnSpc>
                <a:spcPct val="200000"/>
              </a:lnSpc>
              <a:spcAft>
                <a:spcPts val="1200"/>
              </a:spcAft>
            </a:pPr>
            <a:r>
              <a:rPr lang="sv-SE" sz="2400">
                <a:solidFill>
                  <a:schemeClr val="accent2"/>
                </a:solidFill>
                <a:latin typeface="Avenir LT 65 Medium" panose="020B0603020000020003" pitchFamily="34" charset="0"/>
              </a:rPr>
              <a:t>facebook.com/aktivskola.org</a:t>
            </a:r>
          </a:p>
          <a:p>
            <a:pPr>
              <a:lnSpc>
                <a:spcPct val="200000"/>
              </a:lnSpc>
              <a:spcAft>
                <a:spcPts val="1200"/>
              </a:spcAft>
            </a:pPr>
            <a:r>
              <a:rPr lang="sv-SE" sz="2400">
                <a:solidFill>
                  <a:schemeClr val="accent2"/>
                </a:solidFill>
                <a:latin typeface="Avenir LT 65 Medium"/>
              </a:rPr>
              <a:t>@aktivskola 	  |    @tec.kolli</a:t>
            </a:r>
          </a:p>
          <a:p>
            <a:pPr>
              <a:lnSpc>
                <a:spcPct val="200000"/>
              </a:lnSpc>
              <a:spcAft>
                <a:spcPts val="1200"/>
              </a:spcAft>
            </a:pPr>
            <a:r>
              <a:rPr lang="sv-SE" sz="2400">
                <a:solidFill>
                  <a:schemeClr val="accent2"/>
                </a:solidFill>
                <a:latin typeface="Avenir LT 65 Medium" panose="020B0603020000020003" pitchFamily="34" charset="0"/>
              </a:rPr>
              <a:t>natsmart@aktivskola.org</a:t>
            </a:r>
          </a:p>
          <a:p>
            <a:pPr>
              <a:lnSpc>
                <a:spcPct val="200000"/>
              </a:lnSpc>
              <a:spcAft>
                <a:spcPts val="1200"/>
              </a:spcAft>
            </a:pPr>
            <a:r>
              <a:rPr lang="sv-SE" sz="2400">
                <a:solidFill>
                  <a:schemeClr val="accent2"/>
                </a:solidFill>
                <a:latin typeface="Avenir LT 65 Medium" panose="020B0603020000020003" pitchFamily="34" charset="0"/>
              </a:rPr>
              <a:t>Aktiv Skola</a:t>
            </a:r>
          </a:p>
        </p:txBody>
      </p:sp>
      <p:pic>
        <p:nvPicPr>
          <p:cNvPr id="8" name="Bild 7">
            <a:extLst>
              <a:ext uri="{FF2B5EF4-FFF2-40B4-BE49-F238E27FC236}">
                <a16:creationId xmlns:a16="http://schemas.microsoft.com/office/drawing/2014/main" id="{10E57C7C-835F-4705-AB25-1C70351A92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4449" y="3023063"/>
            <a:ext cx="596261" cy="596261"/>
          </a:xfrm>
          <a:prstGeom prst="rect">
            <a:avLst/>
          </a:prstGeom>
        </p:spPr>
      </p:pic>
      <p:pic>
        <p:nvPicPr>
          <p:cNvPr id="11" name="Bild 10">
            <a:extLst>
              <a:ext uri="{FF2B5EF4-FFF2-40B4-BE49-F238E27FC236}">
                <a16:creationId xmlns:a16="http://schemas.microsoft.com/office/drawing/2014/main" id="{44C8A19F-E564-4C48-AF17-163F98EAFF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4448" y="2150573"/>
            <a:ext cx="596262" cy="596262"/>
          </a:xfrm>
          <a:prstGeom prst="rect">
            <a:avLst/>
          </a:prstGeom>
        </p:spPr>
      </p:pic>
      <p:pic>
        <p:nvPicPr>
          <p:cNvPr id="15" name="Bild 14">
            <a:extLst>
              <a:ext uri="{FF2B5EF4-FFF2-40B4-BE49-F238E27FC236}">
                <a16:creationId xmlns:a16="http://schemas.microsoft.com/office/drawing/2014/main" id="{E05422C8-41C4-46AE-9CEA-790ECCDA11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49" y="1273016"/>
            <a:ext cx="596261" cy="596261"/>
          </a:xfrm>
          <a:prstGeom prst="rect">
            <a:avLst/>
          </a:prstGeom>
        </p:spPr>
      </p:pic>
      <p:pic>
        <p:nvPicPr>
          <p:cNvPr id="21" name="Bild 20">
            <a:extLst>
              <a:ext uri="{FF2B5EF4-FFF2-40B4-BE49-F238E27FC236}">
                <a16:creationId xmlns:a16="http://schemas.microsoft.com/office/drawing/2014/main" id="{12F68109-FC3D-4E6B-A73D-075871E1DA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64449" y="3908683"/>
            <a:ext cx="596261" cy="596261"/>
          </a:xfrm>
          <a:prstGeom prst="rect">
            <a:avLst/>
          </a:prstGeom>
        </p:spPr>
      </p:pic>
      <p:pic>
        <p:nvPicPr>
          <p:cNvPr id="25" name="Bild 24">
            <a:extLst>
              <a:ext uri="{FF2B5EF4-FFF2-40B4-BE49-F238E27FC236}">
                <a16:creationId xmlns:a16="http://schemas.microsoft.com/office/drawing/2014/main" id="{10A54CE0-6C28-40E6-AABB-6823ECF43C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64448" y="4803539"/>
            <a:ext cx="596262" cy="596262"/>
          </a:xfrm>
          <a:prstGeom prst="rect">
            <a:avLst/>
          </a:prstGeom>
        </p:spPr>
      </p:pic>
      <p:pic>
        <p:nvPicPr>
          <p:cNvPr id="30" name="Bildobjekt 29">
            <a:extLst>
              <a:ext uri="{FF2B5EF4-FFF2-40B4-BE49-F238E27FC236}">
                <a16:creationId xmlns:a16="http://schemas.microsoft.com/office/drawing/2014/main" id="{4B9B09D5-54E7-48B3-99E6-EB12B9E5018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174329" y="4165054"/>
            <a:ext cx="1631618" cy="1873231"/>
          </a:xfrm>
          <a:prstGeom prst="rect">
            <a:avLst/>
          </a:prstGeom>
        </p:spPr>
      </p:pic>
      <p:pic>
        <p:nvPicPr>
          <p:cNvPr id="2" name="Bildobjekt 1">
            <a:extLst>
              <a:ext uri="{FF2B5EF4-FFF2-40B4-BE49-F238E27FC236}">
                <a16:creationId xmlns:a16="http://schemas.microsoft.com/office/drawing/2014/main" id="{0EA16483-BC18-BF4D-2A5A-8A1F935EB64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pic>
        <p:nvPicPr>
          <p:cNvPr id="4" name="Bildobjekt 3" descr="En bild som visar mask, ryggradslös&#10;&#10;Automatiskt genererad beskrivning">
            <a:extLst>
              <a:ext uri="{FF2B5EF4-FFF2-40B4-BE49-F238E27FC236}">
                <a16:creationId xmlns:a16="http://schemas.microsoft.com/office/drawing/2014/main" id="{0B565EAE-E1DC-9CC7-2791-22B30409ECB7}"/>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rot="2744629">
            <a:off x="8822499" y="47175"/>
            <a:ext cx="7363995" cy="4916377"/>
          </a:xfrm>
          <a:prstGeom prst="rect">
            <a:avLst/>
          </a:prstGeom>
        </p:spPr>
      </p:pic>
      <p:pic>
        <p:nvPicPr>
          <p:cNvPr id="5" name="Bildobjekt 4" descr="En bild som visar mask, ryggradslös&#10;&#10;Automatiskt genererad beskrivning">
            <a:extLst>
              <a:ext uri="{FF2B5EF4-FFF2-40B4-BE49-F238E27FC236}">
                <a16:creationId xmlns:a16="http://schemas.microsoft.com/office/drawing/2014/main" id="{51405804-321C-F57C-1B8A-67E4039426C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rot="10625672">
            <a:off x="-2892670" y="5035582"/>
            <a:ext cx="7363995" cy="4916377"/>
          </a:xfrm>
          <a:prstGeom prst="rect">
            <a:avLst/>
          </a:prstGeom>
        </p:spPr>
      </p:pic>
      <p:pic>
        <p:nvPicPr>
          <p:cNvPr id="6" name="Bildobjekt 5">
            <a:extLst>
              <a:ext uri="{FF2B5EF4-FFF2-40B4-BE49-F238E27FC236}">
                <a16:creationId xmlns:a16="http://schemas.microsoft.com/office/drawing/2014/main" id="{B025229A-D2DA-B6A3-330C-A2599368C1B8}"/>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rot="554967">
            <a:off x="-728438" y="-1785827"/>
            <a:ext cx="3537943" cy="3530338"/>
          </a:xfrm>
          <a:prstGeom prst="rect">
            <a:avLst/>
          </a:prstGeom>
        </p:spPr>
      </p:pic>
    </p:spTree>
    <p:extLst>
      <p:ext uri="{BB962C8B-B14F-4D97-AF65-F5344CB8AC3E}">
        <p14:creationId xmlns:p14="http://schemas.microsoft.com/office/powerpoint/2010/main" val="2837238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390B3A8-FCDE-4E19-8A96-D51E6674D39D}"/>
              </a:ext>
            </a:extLst>
          </p:cNvPr>
          <p:cNvSpPr txBox="1"/>
          <p:nvPr/>
        </p:nvSpPr>
        <p:spPr>
          <a:xfrm>
            <a:off x="0" y="2705725"/>
            <a:ext cx="12192000" cy="1446550"/>
          </a:xfrm>
          <a:prstGeom prst="rect">
            <a:avLst/>
          </a:prstGeom>
          <a:noFill/>
        </p:spPr>
        <p:txBody>
          <a:bodyPr wrap="square" lIns="91440" tIns="45720" rIns="91440" bIns="45720" rtlCol="0" anchor="t">
            <a:spAutoFit/>
          </a:bodyPr>
          <a:lstStyle/>
          <a:p>
            <a:pPr algn="ctr"/>
            <a:r>
              <a:rPr lang="sv-SE" sz="8800" b="1" dirty="0">
                <a:solidFill>
                  <a:schemeClr val="accent2"/>
                </a:solidFill>
                <a:latin typeface="Avenir LT 65 Medium"/>
              </a:rPr>
              <a:t>TACK</a:t>
            </a:r>
          </a:p>
        </p:txBody>
      </p:sp>
      <p:pic>
        <p:nvPicPr>
          <p:cNvPr id="3" name="Bildobjekt 2">
            <a:extLst>
              <a:ext uri="{FF2B5EF4-FFF2-40B4-BE49-F238E27FC236}">
                <a16:creationId xmlns:a16="http://schemas.microsoft.com/office/drawing/2014/main" id="{A3947062-0454-782C-CDA9-C00F4856A2B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pic>
        <p:nvPicPr>
          <p:cNvPr id="5" name="Bildobjekt 4" descr="En bild som visar hjul, ritning&#10;&#10;Automatiskt genererad beskrivning">
            <a:extLst>
              <a:ext uri="{FF2B5EF4-FFF2-40B4-BE49-F238E27FC236}">
                <a16:creationId xmlns:a16="http://schemas.microsoft.com/office/drawing/2014/main" id="{AFA5A4DD-7A98-5F64-EFD5-B85D068A9F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36137" y="544738"/>
            <a:ext cx="1919724" cy="283933"/>
          </a:xfrm>
          <a:prstGeom prst="rect">
            <a:avLst/>
          </a:prstGeom>
        </p:spPr>
      </p:pic>
      <p:pic>
        <p:nvPicPr>
          <p:cNvPr id="13" name="Bildobjekt 12" descr="En bild som visar apelsin, cirkel, kreativitet&#10;&#10;Automatiskt genererad beskrivning">
            <a:extLst>
              <a:ext uri="{FF2B5EF4-FFF2-40B4-BE49-F238E27FC236}">
                <a16:creationId xmlns:a16="http://schemas.microsoft.com/office/drawing/2014/main" id="{6A289F79-DF40-E991-2CAE-FAF53F2FB7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9061" y="-684321"/>
            <a:ext cx="5462027" cy="4745746"/>
          </a:xfrm>
          <a:prstGeom prst="rect">
            <a:avLst/>
          </a:prstGeom>
        </p:spPr>
      </p:pic>
      <p:pic>
        <p:nvPicPr>
          <p:cNvPr id="14" name="Bildobjekt 13" descr="En bild som visar apelsin, kreativitet&#10;&#10;Automatiskt genererad beskrivning">
            <a:extLst>
              <a:ext uri="{FF2B5EF4-FFF2-40B4-BE49-F238E27FC236}">
                <a16:creationId xmlns:a16="http://schemas.microsoft.com/office/drawing/2014/main" id="{78C14C3E-D58C-35D5-A4F8-CCCE38CD9A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7560629">
            <a:off x="-939502" y="2581366"/>
            <a:ext cx="4149295" cy="6529510"/>
          </a:xfrm>
          <a:prstGeom prst="rect">
            <a:avLst/>
          </a:prstGeom>
        </p:spPr>
      </p:pic>
      <p:pic>
        <p:nvPicPr>
          <p:cNvPr id="15" name="Bildobjekt 14" descr="En bild som visar mask, ryggradslös&#10;&#10;Automatiskt genererad beskrivning">
            <a:extLst>
              <a:ext uri="{FF2B5EF4-FFF2-40B4-BE49-F238E27FC236}">
                <a16:creationId xmlns:a16="http://schemas.microsoft.com/office/drawing/2014/main" id="{897164A1-C882-ED62-8C4A-75E0E66F93E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8119937">
            <a:off x="-3172418" y="-827124"/>
            <a:ext cx="7023273" cy="4688903"/>
          </a:xfrm>
          <a:prstGeom prst="rect">
            <a:avLst/>
          </a:prstGeom>
        </p:spPr>
      </p:pic>
      <p:pic>
        <p:nvPicPr>
          <p:cNvPr id="16" name="Bildobjekt 15" descr="En bild som visar mask, ryggradslös&#10;&#10;Automatiskt genererad beskrivning">
            <a:extLst>
              <a:ext uri="{FF2B5EF4-FFF2-40B4-BE49-F238E27FC236}">
                <a16:creationId xmlns:a16="http://schemas.microsoft.com/office/drawing/2014/main" id="{29F761C3-6539-0B65-C451-1E57E8B4553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7530467">
            <a:off x="7593282" y="3828900"/>
            <a:ext cx="7023273" cy="4688903"/>
          </a:xfrm>
          <a:prstGeom prst="rect">
            <a:avLst/>
          </a:prstGeom>
        </p:spPr>
      </p:pic>
      <p:pic>
        <p:nvPicPr>
          <p:cNvPr id="17" name="Bildobjekt 16" descr="En bild som visar mörker, ljus&#10;&#10;Automatiskt genererad beskrivning">
            <a:extLst>
              <a:ext uri="{FF2B5EF4-FFF2-40B4-BE49-F238E27FC236}">
                <a16:creationId xmlns:a16="http://schemas.microsoft.com/office/drawing/2014/main" id="{38C3F98A-DC53-0C8C-5A98-55688E1FFE2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676191">
            <a:off x="1564835" y="4332458"/>
            <a:ext cx="3689718" cy="3681786"/>
          </a:xfrm>
          <a:prstGeom prst="rect">
            <a:avLst/>
          </a:prstGeom>
        </p:spPr>
      </p:pic>
      <p:pic>
        <p:nvPicPr>
          <p:cNvPr id="18" name="Bildobjekt 17" descr="En bild som visar mörker, ljus&#10;&#10;Automatiskt genererad beskrivning">
            <a:extLst>
              <a:ext uri="{FF2B5EF4-FFF2-40B4-BE49-F238E27FC236}">
                <a16:creationId xmlns:a16="http://schemas.microsoft.com/office/drawing/2014/main" id="{298AA1D3-A293-0A93-FCB9-D6E21BAA342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676191">
            <a:off x="7998364" y="-2068904"/>
            <a:ext cx="3689718" cy="3681786"/>
          </a:xfrm>
          <a:prstGeom prst="rect">
            <a:avLst/>
          </a:prstGeom>
        </p:spPr>
      </p:pic>
      <p:pic>
        <p:nvPicPr>
          <p:cNvPr id="19" name="Bildobjekt 18" descr="En bild som visar Grafik, triangel, kreativitet&#10;&#10;Automatiskt genererad beskrivning">
            <a:extLst>
              <a:ext uri="{FF2B5EF4-FFF2-40B4-BE49-F238E27FC236}">
                <a16:creationId xmlns:a16="http://schemas.microsoft.com/office/drawing/2014/main" id="{52B1854F-14BA-9C1E-3A1D-07B9D77FFD2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51296" y="4746403"/>
            <a:ext cx="458572" cy="729241"/>
          </a:xfrm>
          <a:prstGeom prst="rect">
            <a:avLst/>
          </a:prstGeom>
        </p:spPr>
      </p:pic>
    </p:spTree>
    <p:extLst>
      <p:ext uri="{BB962C8B-B14F-4D97-AF65-F5344CB8AC3E}">
        <p14:creationId xmlns:p14="http://schemas.microsoft.com/office/powerpoint/2010/main" val="248900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descr="En bild som visar inomhus, person, vägg, fönster&#10;&#10;Automatiskt genererad beskrivning">
            <a:extLst>
              <a:ext uri="{FF2B5EF4-FFF2-40B4-BE49-F238E27FC236}">
                <a16:creationId xmlns:a16="http://schemas.microsoft.com/office/drawing/2014/main" id="{6B5455BB-A507-CF7D-EA74-108428CE48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47450" y="0"/>
            <a:ext cx="12151519" cy="6943725"/>
          </a:xfrm>
          <a:prstGeom prst="rect">
            <a:avLst/>
          </a:prstGeom>
        </p:spPr>
      </p:pic>
      <p:pic>
        <p:nvPicPr>
          <p:cNvPr id="5" name="Bildobjekt 4" descr="En bild som visar vit, svart, svart och vit, siluett&#10;&#10;Automatiskt genererad beskrivning">
            <a:extLst>
              <a:ext uri="{FF2B5EF4-FFF2-40B4-BE49-F238E27FC236}">
                <a16:creationId xmlns:a16="http://schemas.microsoft.com/office/drawing/2014/main" id="{3A6DBFA4-F575-ADB4-C7B9-B0CC715CBD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4198299" y="-31324"/>
            <a:ext cx="3179517" cy="7014575"/>
          </a:xfrm>
          <a:prstGeom prst="rect">
            <a:avLst/>
          </a:prstGeom>
        </p:spPr>
      </p:pic>
      <p:sp>
        <p:nvSpPr>
          <p:cNvPr id="13" name="Rektangel 12">
            <a:extLst>
              <a:ext uri="{FF2B5EF4-FFF2-40B4-BE49-F238E27FC236}">
                <a16:creationId xmlns:a16="http://schemas.microsoft.com/office/drawing/2014/main" id="{165C8EE5-3A30-F221-BBB9-D1785B925612}"/>
              </a:ext>
            </a:extLst>
          </p:cNvPr>
          <p:cNvSpPr/>
          <p:nvPr/>
        </p:nvSpPr>
        <p:spPr>
          <a:xfrm>
            <a:off x="-551153" y="0"/>
            <a:ext cx="686752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868681" y="763073"/>
            <a:ext cx="4919377" cy="1132634"/>
          </a:xfrm>
        </p:spPr>
        <p:txBody>
          <a:bodyPr>
            <a:noAutofit/>
          </a:bodyPr>
          <a:lstStyle/>
          <a:p>
            <a:r>
              <a:rPr lang="sv-SE" sz="3200" b="1">
                <a:solidFill>
                  <a:schemeClr val="accent2"/>
                </a:solidFill>
                <a:latin typeface="Avenir LT 55 Roman"/>
              </a:rPr>
              <a:t>INTE ALLA ÄR DEN DE SÄGER SIG VARA…</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868681" y="2285999"/>
            <a:ext cx="4598865" cy="3808927"/>
          </a:xfrm>
        </p:spPr>
        <p:txBody>
          <a:bodyPr vert="horz" lIns="91440" tIns="45720" rIns="91440" bIns="45720" rtlCol="0" anchor="t">
            <a:normAutofit/>
          </a:bodyPr>
          <a:lstStyle/>
          <a:p>
            <a:pPr marL="0" indent="0">
              <a:spcBef>
                <a:spcPts val="1800"/>
              </a:spcBef>
              <a:buNone/>
            </a:pPr>
            <a:endParaRPr lang="sv-SE" sz="2200">
              <a:solidFill>
                <a:schemeClr val="accent2"/>
              </a:solidFill>
              <a:latin typeface="Avenir LT 35 Light" panose="020B0303020000020003" pitchFamily="34" charset="0"/>
            </a:endParaRPr>
          </a:p>
          <a:p>
            <a:pPr>
              <a:spcBef>
                <a:spcPts val="1800"/>
              </a:spcBef>
            </a:pPr>
            <a:r>
              <a:rPr lang="sv-SE" sz="2200" dirty="0" err="1">
                <a:solidFill>
                  <a:schemeClr val="accent2"/>
                </a:solidFill>
                <a:latin typeface="Avenir LT 35 Light"/>
              </a:rPr>
              <a:t>Grooming</a:t>
            </a:r>
            <a:r>
              <a:rPr lang="sv-SE" sz="2200" dirty="0">
                <a:solidFill>
                  <a:schemeClr val="accent2"/>
                </a:solidFill>
                <a:latin typeface="Avenir LT 35 Light"/>
              </a:rPr>
              <a:t> </a:t>
            </a:r>
          </a:p>
          <a:p>
            <a:pPr>
              <a:spcBef>
                <a:spcPts val="1800"/>
              </a:spcBef>
            </a:pPr>
            <a:r>
              <a:rPr lang="sv-SE" sz="2200" dirty="0">
                <a:solidFill>
                  <a:srgbClr val="EE7209"/>
                </a:solidFill>
                <a:latin typeface="Avenir LT 35 Light"/>
                <a:ea typeface="+mn-lt"/>
                <a:cs typeface="+mn-lt"/>
              </a:rPr>
              <a:t>Vuxna bland </a:t>
            </a:r>
            <a:r>
              <a:rPr lang="sv-SE" sz="2200" dirty="0" err="1">
                <a:solidFill>
                  <a:srgbClr val="EE7209"/>
                </a:solidFill>
                <a:latin typeface="Avenir LT 35 Light"/>
                <a:ea typeface="+mn-lt"/>
                <a:cs typeface="+mn-lt"/>
              </a:rPr>
              <a:t>barnspelarna</a:t>
            </a:r>
            <a:endParaRPr lang="sv-SE" sz="2200" dirty="0">
              <a:solidFill>
                <a:srgbClr val="EE7209"/>
              </a:solidFill>
              <a:latin typeface="Avenir LT 35 Light"/>
              <a:ea typeface="+mn-lt"/>
              <a:cs typeface="+mn-lt"/>
            </a:endParaRPr>
          </a:p>
        </p:txBody>
      </p:sp>
      <p:pic>
        <p:nvPicPr>
          <p:cNvPr id="6" name="Bildobjekt 5">
            <a:extLst>
              <a:ext uri="{FF2B5EF4-FFF2-40B4-BE49-F238E27FC236}">
                <a16:creationId xmlns:a16="http://schemas.microsoft.com/office/drawing/2014/main" id="{CFE2DD94-8950-3A22-AF7A-F9C3F539EB6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210935" y="6478974"/>
            <a:ext cx="1315491" cy="194191"/>
          </a:xfrm>
          <a:prstGeom prst="rect">
            <a:avLst/>
          </a:prstGeom>
        </p:spPr>
      </p:pic>
      <p:pic>
        <p:nvPicPr>
          <p:cNvPr id="8" name="Bildobjekt 7">
            <a:extLst>
              <a:ext uri="{FF2B5EF4-FFF2-40B4-BE49-F238E27FC236}">
                <a16:creationId xmlns:a16="http://schemas.microsoft.com/office/drawing/2014/main" id="{A5A214FB-0E5A-4AFB-301A-F7425361CFD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3509231">
            <a:off x="4547403" y="5092831"/>
            <a:ext cx="3537943" cy="3530338"/>
          </a:xfrm>
          <a:prstGeom prst="rect">
            <a:avLst/>
          </a:prstGeom>
        </p:spPr>
      </p:pic>
      <p:pic>
        <p:nvPicPr>
          <p:cNvPr id="9" name="Bildobjekt 8" descr="En bild som visar mask, ryggradslös&#10;&#10;Automatiskt genererad beskrivning">
            <a:extLst>
              <a:ext uri="{FF2B5EF4-FFF2-40B4-BE49-F238E27FC236}">
                <a16:creationId xmlns:a16="http://schemas.microsoft.com/office/drawing/2014/main" id="{6A05E179-8053-A50D-81F7-2C5D61B9465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87664">
            <a:off x="2634375" y="-3908758"/>
            <a:ext cx="7363995" cy="4916377"/>
          </a:xfrm>
          <a:prstGeom prst="rect">
            <a:avLst/>
          </a:prstGeom>
        </p:spPr>
      </p:pic>
      <p:pic>
        <p:nvPicPr>
          <p:cNvPr id="12" name="Bildobjekt 11" descr="En bild som visar hjul, ritning&#10;&#10;Automatiskt genererad beskrivning">
            <a:extLst>
              <a:ext uri="{FF2B5EF4-FFF2-40B4-BE49-F238E27FC236}">
                <a16:creationId xmlns:a16="http://schemas.microsoft.com/office/drawing/2014/main" id="{466A314B-05E7-6520-87BF-987B7681F97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384383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inomhus, lägger, säng&#10;&#10;Automatiskt genererad beskrivning">
            <a:extLst>
              <a:ext uri="{FF2B5EF4-FFF2-40B4-BE49-F238E27FC236}">
                <a16:creationId xmlns:a16="http://schemas.microsoft.com/office/drawing/2014/main" id="{71766D10-6998-43F1-8F68-00B21FF8E444}"/>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 name="Rektangel 1">
            <a:extLst>
              <a:ext uri="{FF2B5EF4-FFF2-40B4-BE49-F238E27FC236}">
                <a16:creationId xmlns:a16="http://schemas.microsoft.com/office/drawing/2014/main" id="{6ECDEB9A-8968-45BA-93DF-4FDDB09ECFAD}"/>
              </a:ext>
            </a:extLst>
          </p:cNvPr>
          <p:cNvSpPr/>
          <p:nvPr/>
        </p:nvSpPr>
        <p:spPr>
          <a:xfrm>
            <a:off x="-79899" y="-62144"/>
            <a:ext cx="12526392" cy="6920144"/>
          </a:xfrm>
          <a:prstGeom prst="rect">
            <a:avLst/>
          </a:prstGeom>
          <a:solidFill>
            <a:srgbClr val="00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97DF538F-B7A7-4CDE-AB39-A48669372858}"/>
              </a:ext>
            </a:extLst>
          </p:cNvPr>
          <p:cNvSpPr/>
          <p:nvPr/>
        </p:nvSpPr>
        <p:spPr>
          <a:xfrm>
            <a:off x="6314594" y="712416"/>
            <a:ext cx="5216865" cy="1936388"/>
          </a:xfrm>
          <a:prstGeom prst="rect">
            <a:avLst/>
          </a:prstGeom>
        </p:spPr>
        <p:txBody>
          <a:bodyPr wrap="square">
            <a:spAutoFit/>
          </a:bodyPr>
          <a:lstStyle/>
          <a:p>
            <a:pPr algn="r"/>
            <a:r>
              <a:rPr lang="sv-SE" sz="2400">
                <a:solidFill>
                  <a:schemeClr val="bg2"/>
                </a:solidFill>
                <a:latin typeface="Avenir LT 55 Roman" panose="020B0503020000020003" pitchFamily="34" charset="0"/>
              </a:rPr>
              <a:t>”Jag har bilder på dig utan kläder, om du inte gör som jag säger så kommer jag skicka bilderna till alla dina vänner på Facebook. Alla kommer få se dig naken!”</a:t>
            </a:r>
          </a:p>
        </p:txBody>
      </p:sp>
      <p:pic>
        <p:nvPicPr>
          <p:cNvPr id="9" name="Bildobjekt 8" descr="En bild som visar clipart&#10;&#10;Automatiskt genererad beskrivning">
            <a:extLst>
              <a:ext uri="{FF2B5EF4-FFF2-40B4-BE49-F238E27FC236}">
                <a16:creationId xmlns:a16="http://schemas.microsoft.com/office/drawing/2014/main" id="{0FB603B6-4550-48ED-B30B-82BB4F06367F}"/>
              </a:ext>
            </a:extLst>
          </p:cNvPr>
          <p:cNvPicPr>
            <a:picLocks noChangeAspect="1"/>
          </p:cNvPicPr>
          <p:nvPr/>
        </p:nvPicPr>
        <p:blipFill>
          <a:blip r:embed="rId5"/>
          <a:stretch>
            <a:fillRect/>
          </a:stretch>
        </p:blipFill>
        <p:spPr>
          <a:xfrm>
            <a:off x="10294862" y="6197451"/>
            <a:ext cx="1450450" cy="214114"/>
          </a:xfrm>
          <a:prstGeom prst="rect">
            <a:avLst/>
          </a:prstGeom>
        </p:spPr>
      </p:pic>
      <p:sp>
        <p:nvSpPr>
          <p:cNvPr id="5" name="textruta 4">
            <a:extLst>
              <a:ext uri="{FF2B5EF4-FFF2-40B4-BE49-F238E27FC236}">
                <a16:creationId xmlns:a16="http://schemas.microsoft.com/office/drawing/2014/main" id="{7F0732DB-3B93-F6FC-B7CD-F2F5F26E196B}"/>
              </a:ext>
            </a:extLst>
          </p:cNvPr>
          <p:cNvSpPr txBox="1"/>
          <p:nvPr/>
        </p:nvSpPr>
        <p:spPr>
          <a:xfrm>
            <a:off x="660541" y="6053593"/>
            <a:ext cx="6271846" cy="369332"/>
          </a:xfrm>
          <a:prstGeom prst="rect">
            <a:avLst/>
          </a:prstGeom>
          <a:noFill/>
        </p:spPr>
        <p:txBody>
          <a:bodyPr wrap="square">
            <a:spAutoFit/>
          </a:bodyPr>
          <a:lstStyle/>
          <a:p>
            <a:pPr>
              <a:spcBef>
                <a:spcPts val="0"/>
              </a:spcBef>
              <a:spcAft>
                <a:spcPts val="2400"/>
              </a:spcAft>
            </a:pPr>
            <a:r>
              <a:rPr lang="sv-SE" sz="1800">
                <a:solidFill>
                  <a:schemeClr val="bg1"/>
                </a:solidFill>
                <a:latin typeface="Avenir LT 65 Medium" panose="020B0603020000020003" pitchFamily="34" charset="0"/>
              </a:rPr>
              <a:t>Film: Jag tror jag är lite kär i dig</a:t>
            </a:r>
          </a:p>
        </p:txBody>
      </p:sp>
    </p:spTree>
    <p:extLst>
      <p:ext uri="{BB962C8B-B14F-4D97-AF65-F5344CB8AC3E}">
        <p14:creationId xmlns:p14="http://schemas.microsoft.com/office/powerpoint/2010/main" val="843721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7B439D-A008-9490-2698-BF7EF66155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3833" y="0"/>
            <a:ext cx="10016435" cy="6858000"/>
          </a:xfrm>
          <a:prstGeom prst="rect">
            <a:avLst/>
          </a:prstGeom>
        </p:spPr>
      </p:pic>
      <p:pic>
        <p:nvPicPr>
          <p:cNvPr id="5" name="Bildobjekt 4" descr="En bild som visar siluett, svart och vit&#10;&#10;Automatiskt genererad beskrivning">
            <a:extLst>
              <a:ext uri="{FF2B5EF4-FFF2-40B4-BE49-F238E27FC236}">
                <a16:creationId xmlns:a16="http://schemas.microsoft.com/office/drawing/2014/main" id="{5DC5C639-FC14-A91A-0B47-375EFCB965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78688" y="-73068"/>
            <a:ext cx="4032347" cy="7025013"/>
          </a:xfrm>
          <a:prstGeom prst="rect">
            <a:avLst/>
          </a:prstGeom>
        </p:spPr>
      </p:pic>
      <p:sp>
        <p:nvSpPr>
          <p:cNvPr id="6" name="Rektangel 1">
            <a:extLst>
              <a:ext uri="{FF2B5EF4-FFF2-40B4-BE49-F238E27FC236}">
                <a16:creationId xmlns:a16="http://schemas.microsoft.com/office/drawing/2014/main" id="{BF72CB42-C3AB-38C8-8C7C-AE0C0038765D}"/>
              </a:ext>
            </a:extLst>
          </p:cNvPr>
          <p:cNvSpPr/>
          <p:nvPr/>
        </p:nvSpPr>
        <p:spPr>
          <a:xfrm>
            <a:off x="8188459" y="-74178"/>
            <a:ext cx="5854976" cy="7027232"/>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6750166" y="763073"/>
            <a:ext cx="4813560" cy="608527"/>
          </a:xfrm>
        </p:spPr>
        <p:txBody>
          <a:bodyPr>
            <a:noAutofit/>
          </a:bodyPr>
          <a:lstStyle/>
          <a:p>
            <a:r>
              <a:rPr lang="sv-SE" sz="3200" b="1">
                <a:solidFill>
                  <a:schemeClr val="accent2"/>
                </a:solidFill>
                <a:latin typeface="Avenir LT 55 Roman"/>
              </a:rPr>
              <a:t>SKÄRMEN OCH </a:t>
            </a:r>
            <a:r>
              <a:rPr lang="sv-SE" sz="3200" b="1">
                <a:solidFill>
                  <a:srgbClr val="EE7209"/>
                </a:solidFill>
                <a:latin typeface="Avenir LT 55 Roman"/>
              </a:rPr>
              <a:t>NÄTET</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6750166" y="1755647"/>
            <a:ext cx="4370163" cy="4339280"/>
          </a:xfrm>
        </p:spPr>
        <p:txBody>
          <a:bodyPr vert="horz" lIns="91440" tIns="45720" rIns="91440" bIns="45720" rtlCol="0" anchor="t">
            <a:normAutofit/>
          </a:bodyPr>
          <a:lstStyle/>
          <a:p>
            <a:pPr>
              <a:spcBef>
                <a:spcPts val="1800"/>
              </a:spcBef>
            </a:pPr>
            <a:r>
              <a:rPr lang="sv-SE" sz="2200" dirty="0">
                <a:solidFill>
                  <a:schemeClr val="accent2"/>
                </a:solidFill>
                <a:latin typeface="Avenir LT 35 Light"/>
              </a:rPr>
              <a:t>Min första cykel </a:t>
            </a:r>
          </a:p>
          <a:p>
            <a:pPr>
              <a:spcBef>
                <a:spcPts val="1800"/>
              </a:spcBef>
            </a:pPr>
            <a:r>
              <a:rPr lang="sv-SE" sz="2200" dirty="0">
                <a:solidFill>
                  <a:schemeClr val="accent2"/>
                </a:solidFill>
                <a:latin typeface="Avenir LT 35 Light"/>
              </a:rPr>
              <a:t>Min första skärm</a:t>
            </a:r>
          </a:p>
          <a:p>
            <a:pPr marL="0" indent="0">
              <a:spcBef>
                <a:spcPts val="1800"/>
              </a:spcBef>
              <a:buNone/>
            </a:pPr>
            <a:endParaRPr lang="sv-SE" sz="3600" dirty="0">
              <a:solidFill>
                <a:schemeClr val="accent2"/>
              </a:solidFill>
              <a:latin typeface="Avenir LT 35 Light" panose="020B0303020000020003" pitchFamily="34" charset="0"/>
            </a:endParaRPr>
          </a:p>
          <a:p>
            <a:pPr>
              <a:spcBef>
                <a:spcPts val="1800"/>
              </a:spcBef>
            </a:pPr>
            <a:endParaRPr lang="sv-SE" sz="3600" dirty="0">
              <a:solidFill>
                <a:schemeClr val="accent2"/>
              </a:solidFill>
              <a:latin typeface="Avenir LT 35 Light" panose="020B0303020000020003" pitchFamily="34" charset="0"/>
            </a:endParaRPr>
          </a:p>
        </p:txBody>
      </p:sp>
      <p:pic>
        <p:nvPicPr>
          <p:cNvPr id="7" name="Bildobjekt 6">
            <a:extLst>
              <a:ext uri="{FF2B5EF4-FFF2-40B4-BE49-F238E27FC236}">
                <a16:creationId xmlns:a16="http://schemas.microsoft.com/office/drawing/2014/main" id="{A3ADC5B5-B0EE-FB4B-2E9B-DFA9BE3C521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10677234" y="6469738"/>
            <a:ext cx="1315491" cy="194191"/>
          </a:xfrm>
          <a:prstGeom prst="rect">
            <a:avLst/>
          </a:prstGeom>
        </p:spPr>
      </p:pic>
      <p:pic>
        <p:nvPicPr>
          <p:cNvPr id="8" name="Bildobjekt 7">
            <a:extLst>
              <a:ext uri="{FF2B5EF4-FFF2-40B4-BE49-F238E27FC236}">
                <a16:creationId xmlns:a16="http://schemas.microsoft.com/office/drawing/2014/main" id="{F5BD0047-F4B8-8A7C-996B-B2B37C8CB7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509231">
            <a:off x="3396419" y="-2006186"/>
            <a:ext cx="3537943" cy="3530338"/>
          </a:xfrm>
          <a:prstGeom prst="rect">
            <a:avLst/>
          </a:prstGeom>
        </p:spPr>
      </p:pic>
      <p:pic>
        <p:nvPicPr>
          <p:cNvPr id="9" name="Bildobjekt 8" descr="En bild som visar mask, ryggradslös&#10;&#10;Automatiskt genererad beskrivning">
            <a:extLst>
              <a:ext uri="{FF2B5EF4-FFF2-40B4-BE49-F238E27FC236}">
                <a16:creationId xmlns:a16="http://schemas.microsoft.com/office/drawing/2014/main" id="{76CE82E0-5B9A-B22D-7989-98AC6C5662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7600345">
            <a:off x="8052089" y="2939637"/>
            <a:ext cx="7023273" cy="4688903"/>
          </a:xfrm>
          <a:prstGeom prst="rect">
            <a:avLst/>
          </a:prstGeom>
        </p:spPr>
      </p:pic>
      <p:pic>
        <p:nvPicPr>
          <p:cNvPr id="10" name="Bildobjekt 9" descr="En bild som visar hjul, ritning&#10;&#10;Automatiskt genererad beskrivning">
            <a:extLst>
              <a:ext uri="{FF2B5EF4-FFF2-40B4-BE49-F238E27FC236}">
                <a16:creationId xmlns:a16="http://schemas.microsoft.com/office/drawing/2014/main" id="{88FF79A6-7F2B-FB7D-E30A-D34FD05A7B4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235149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person, siluett, inomhus, Backgrundsljus&#10;&#10;Automatiskt genererad beskrivning">
            <a:extLst>
              <a:ext uri="{FF2B5EF4-FFF2-40B4-BE49-F238E27FC236}">
                <a16:creationId xmlns:a16="http://schemas.microsoft.com/office/drawing/2014/main" id="{CBE75F9E-ABFC-9CDE-D6FC-52769454FB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3083" y="-1"/>
            <a:ext cx="12096750" cy="6912429"/>
          </a:xfrm>
          <a:prstGeom prst="rect">
            <a:avLst/>
          </a:prstGeom>
        </p:spPr>
      </p:pic>
      <p:pic>
        <p:nvPicPr>
          <p:cNvPr id="9" name="Bildobjekt 8" descr="En bild som visar vit, svart, svart och vit, siluett&#10;&#10;Automatiskt genererad beskrivning">
            <a:extLst>
              <a:ext uri="{FF2B5EF4-FFF2-40B4-BE49-F238E27FC236}">
                <a16:creationId xmlns:a16="http://schemas.microsoft.com/office/drawing/2014/main" id="{40299896-797B-6CD5-B2BC-CDABF25D415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4198299" y="-52201"/>
            <a:ext cx="3179517" cy="7025013"/>
          </a:xfrm>
          <a:prstGeom prst="rect">
            <a:avLst/>
          </a:prstGeom>
        </p:spPr>
      </p:pic>
      <p:sp>
        <p:nvSpPr>
          <p:cNvPr id="10" name="Rektangel 9">
            <a:extLst>
              <a:ext uri="{FF2B5EF4-FFF2-40B4-BE49-F238E27FC236}">
                <a16:creationId xmlns:a16="http://schemas.microsoft.com/office/drawing/2014/main" id="{F1E5B910-0D70-AEE6-79E0-AC496D6640CE}"/>
              </a:ext>
            </a:extLst>
          </p:cNvPr>
          <p:cNvSpPr/>
          <p:nvPr/>
        </p:nvSpPr>
        <p:spPr>
          <a:xfrm>
            <a:off x="-491439" y="0"/>
            <a:ext cx="6867525" cy="694372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2CF3F1-4A5F-E964-CD1D-6D1EE1926B4D}"/>
              </a:ext>
            </a:extLst>
          </p:cNvPr>
          <p:cNvSpPr>
            <a:spLocks noGrp="1"/>
          </p:cNvSpPr>
          <p:nvPr>
            <p:ph type="title"/>
          </p:nvPr>
        </p:nvSpPr>
        <p:spPr>
          <a:xfrm>
            <a:off x="868681" y="763073"/>
            <a:ext cx="4928804" cy="1132634"/>
          </a:xfrm>
        </p:spPr>
        <p:txBody>
          <a:bodyPr>
            <a:noAutofit/>
          </a:bodyPr>
          <a:lstStyle/>
          <a:p>
            <a:r>
              <a:rPr lang="sv-SE" sz="3200" b="1">
                <a:solidFill>
                  <a:schemeClr val="accent2"/>
                </a:solidFill>
                <a:latin typeface="Avenir LT 55 Roman"/>
              </a:rPr>
              <a:t>INTE ALLA ÄR DEN DE SÄGER SIG VARA…</a:t>
            </a:r>
          </a:p>
        </p:txBody>
      </p:sp>
      <p:sp>
        <p:nvSpPr>
          <p:cNvPr id="3" name="Platshållare för innehåll 2">
            <a:extLst>
              <a:ext uri="{FF2B5EF4-FFF2-40B4-BE49-F238E27FC236}">
                <a16:creationId xmlns:a16="http://schemas.microsoft.com/office/drawing/2014/main" id="{5F977FCF-219E-111C-1D9F-02C9DFF2B086}"/>
              </a:ext>
            </a:extLst>
          </p:cNvPr>
          <p:cNvSpPr>
            <a:spLocks noGrp="1"/>
          </p:cNvSpPr>
          <p:nvPr>
            <p:ph sz="half" idx="1"/>
          </p:nvPr>
        </p:nvSpPr>
        <p:spPr>
          <a:xfrm>
            <a:off x="868681" y="2285999"/>
            <a:ext cx="5507405" cy="3808927"/>
          </a:xfrm>
        </p:spPr>
        <p:txBody>
          <a:bodyPr vert="horz" lIns="91440" tIns="45720" rIns="91440" bIns="45720" rtlCol="0" anchor="t">
            <a:noAutofit/>
          </a:bodyPr>
          <a:lstStyle/>
          <a:p>
            <a:pPr>
              <a:spcBef>
                <a:spcPts val="1800"/>
              </a:spcBef>
            </a:pPr>
            <a:r>
              <a:rPr lang="sv-SE" sz="2200" dirty="0" err="1">
                <a:solidFill>
                  <a:schemeClr val="accent2"/>
                </a:solidFill>
                <a:latin typeface="Avenir LT 35 Light"/>
              </a:rPr>
              <a:t>Catfishing</a:t>
            </a:r>
            <a:r>
              <a:rPr lang="sv-SE" sz="2200" dirty="0">
                <a:solidFill>
                  <a:schemeClr val="accent2"/>
                </a:solidFill>
                <a:latin typeface="Avenir LT 35 Light"/>
              </a:rPr>
              <a:t> </a:t>
            </a:r>
          </a:p>
          <a:p>
            <a:r>
              <a:rPr lang="sv-SE" sz="2200" dirty="0">
                <a:solidFill>
                  <a:schemeClr val="accent2"/>
                </a:solidFill>
                <a:latin typeface="Avenir LT 35 Light"/>
              </a:rPr>
              <a:t>Kan leda till utpressning och kan vara mycket skadligt.</a:t>
            </a:r>
            <a:r>
              <a:rPr lang="sv-SE" sz="3600" dirty="0">
                <a:solidFill>
                  <a:schemeClr val="accent2"/>
                </a:solidFill>
                <a:latin typeface="Avenir LT 35 Light"/>
              </a:rPr>
              <a:t> </a:t>
            </a:r>
          </a:p>
          <a:p>
            <a:pPr>
              <a:spcBef>
                <a:spcPts val="1800"/>
              </a:spcBef>
            </a:pPr>
            <a:endParaRPr lang="sv-SE" sz="3600" dirty="0">
              <a:solidFill>
                <a:schemeClr val="accent2"/>
              </a:solidFill>
              <a:latin typeface="Avenir LT 35 Light" panose="020B0303020000020003" pitchFamily="34" charset="0"/>
            </a:endParaRPr>
          </a:p>
        </p:txBody>
      </p:sp>
      <p:pic>
        <p:nvPicPr>
          <p:cNvPr id="6" name="Bildobjekt 5">
            <a:extLst>
              <a:ext uri="{FF2B5EF4-FFF2-40B4-BE49-F238E27FC236}">
                <a16:creationId xmlns:a16="http://schemas.microsoft.com/office/drawing/2014/main" id="{CFE2DD94-8950-3A22-AF7A-F9C3F539EB6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210935" y="6478974"/>
            <a:ext cx="1315491" cy="194191"/>
          </a:xfrm>
          <a:prstGeom prst="rect">
            <a:avLst/>
          </a:prstGeom>
        </p:spPr>
      </p:pic>
      <p:pic>
        <p:nvPicPr>
          <p:cNvPr id="5" name="Bildobjekt 4">
            <a:extLst>
              <a:ext uri="{FF2B5EF4-FFF2-40B4-BE49-F238E27FC236}">
                <a16:creationId xmlns:a16="http://schemas.microsoft.com/office/drawing/2014/main" id="{B3184929-5F4E-7DFC-5901-DA96B036245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3509231">
            <a:off x="5466807" y="-1498459"/>
            <a:ext cx="3537943" cy="3530338"/>
          </a:xfrm>
          <a:prstGeom prst="rect">
            <a:avLst/>
          </a:prstGeom>
        </p:spPr>
      </p:pic>
      <p:pic>
        <p:nvPicPr>
          <p:cNvPr id="7" name="Bildobjekt 6" descr="En bild som visar hjul, ritning&#10;&#10;Automatiskt genererad beskrivning">
            <a:extLst>
              <a:ext uri="{FF2B5EF4-FFF2-40B4-BE49-F238E27FC236}">
                <a16:creationId xmlns:a16="http://schemas.microsoft.com/office/drawing/2014/main" id="{2B1FB91C-DF4E-562A-2CCE-D46A402FE31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8139" y="6199736"/>
            <a:ext cx="1477173" cy="218478"/>
          </a:xfrm>
          <a:prstGeom prst="rect">
            <a:avLst/>
          </a:prstGeom>
        </p:spPr>
      </p:pic>
    </p:spTree>
    <p:extLst>
      <p:ext uri="{BB962C8B-B14F-4D97-AF65-F5344CB8AC3E}">
        <p14:creationId xmlns:p14="http://schemas.microsoft.com/office/powerpoint/2010/main" val="38364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366CF7-3FCF-8472-8508-F64B533533F8}"/>
              </a:ext>
            </a:extLst>
          </p:cNvPr>
          <p:cNvSpPr>
            <a:spLocks noGrp="1"/>
          </p:cNvSpPr>
          <p:nvPr>
            <p:ph type="title"/>
          </p:nvPr>
        </p:nvSpPr>
        <p:spPr/>
        <p:txBody>
          <a:bodyPr>
            <a:normAutofit/>
          </a:bodyPr>
          <a:lstStyle/>
          <a:p>
            <a:r>
              <a:rPr lang="sv-SE" sz="3200" b="1">
                <a:solidFill>
                  <a:schemeClr val="accent2"/>
                </a:solidFill>
                <a:latin typeface="Avenir LT 55 Roman" panose="020B0503020000020003" pitchFamily="34" charset="0"/>
              </a:rPr>
              <a:t>ANVÄNDARVILLKOR</a:t>
            </a:r>
          </a:p>
        </p:txBody>
      </p:sp>
      <p:sp>
        <p:nvSpPr>
          <p:cNvPr id="3" name="Platshållare för innehåll 2">
            <a:extLst>
              <a:ext uri="{FF2B5EF4-FFF2-40B4-BE49-F238E27FC236}">
                <a16:creationId xmlns:a16="http://schemas.microsoft.com/office/drawing/2014/main" id="{0965C7F5-DDDF-F4C0-8293-643305343039}"/>
              </a:ext>
            </a:extLst>
          </p:cNvPr>
          <p:cNvSpPr>
            <a:spLocks noGrp="1"/>
          </p:cNvSpPr>
          <p:nvPr>
            <p:ph idx="1"/>
          </p:nvPr>
        </p:nvSpPr>
        <p:spPr>
          <a:xfrm>
            <a:off x="838200" y="1599446"/>
            <a:ext cx="10515600" cy="4251960"/>
          </a:xfrm>
        </p:spPr>
        <p:txBody>
          <a:bodyPr vert="horz" lIns="91440" tIns="45720" rIns="91440" bIns="45720" rtlCol="0" anchor="t">
            <a:normAutofit/>
          </a:bodyPr>
          <a:lstStyle/>
          <a:p>
            <a:pPr marL="0" indent="0">
              <a:buNone/>
            </a:pPr>
            <a:endParaRPr lang="sv-SE" sz="2200">
              <a:solidFill>
                <a:schemeClr val="accent2"/>
              </a:solidFill>
              <a:latin typeface="Avenir LT 35 Light" panose="020B0303020000020003" pitchFamily="34" charset="0"/>
            </a:endParaRPr>
          </a:p>
          <a:p>
            <a:r>
              <a:rPr lang="sv-SE" sz="2200">
                <a:solidFill>
                  <a:schemeClr val="accent2"/>
                </a:solidFill>
                <a:latin typeface="Avenir LT 35 Light" panose="020B0303020000020003" pitchFamily="34" charset="0"/>
              </a:rPr>
              <a:t>Du måste vara 13 år eller äldre för att ha ett eget personligt konto.</a:t>
            </a:r>
          </a:p>
          <a:p>
            <a:r>
              <a:rPr lang="sv-SE" sz="2200">
                <a:solidFill>
                  <a:schemeClr val="accent2"/>
                </a:solidFill>
                <a:latin typeface="Avenir LT 35 Light" panose="020B0303020000020003" pitchFamily="34" charset="0"/>
              </a:rPr>
              <a:t>Du är ansvarig för allt som skrivs och postas i ditt namn och ditt konto.</a:t>
            </a:r>
          </a:p>
          <a:p>
            <a:r>
              <a:rPr lang="sv-SE" sz="2200">
                <a:solidFill>
                  <a:schemeClr val="accent2"/>
                </a:solidFill>
                <a:latin typeface="Avenir LT 35 Light" panose="020B0303020000020003" pitchFamily="34" charset="0"/>
              </a:rPr>
              <a:t>Du får INTE kränka, trakassera, hota eller låtsas vara någon annan.</a:t>
            </a:r>
          </a:p>
          <a:p>
            <a:r>
              <a:rPr lang="sv-SE" sz="2200">
                <a:solidFill>
                  <a:schemeClr val="accent2"/>
                </a:solidFill>
                <a:latin typeface="Avenir LT 35 Light" panose="020B0303020000020003" pitchFamily="34" charset="0"/>
              </a:rPr>
              <a:t>Du är själv ansvarig för att hålla koll på ditt lösenord. </a:t>
            </a:r>
            <a:br>
              <a:rPr lang="sv-SE" sz="2200">
                <a:solidFill>
                  <a:schemeClr val="accent2"/>
                </a:solidFill>
                <a:latin typeface="Avenir LT 35 Light" panose="020B0303020000020003" pitchFamily="34" charset="0"/>
              </a:rPr>
            </a:br>
            <a:endParaRPr lang="sv-SE" sz="2200">
              <a:solidFill>
                <a:schemeClr val="accent2"/>
              </a:solidFill>
              <a:latin typeface="Avenir LT 35 Light" panose="020B0303020000020003" pitchFamily="34" charset="0"/>
            </a:endParaRPr>
          </a:p>
        </p:txBody>
      </p:sp>
      <p:pic>
        <p:nvPicPr>
          <p:cNvPr id="4" name="Bildobjekt 3" descr="En bild som visar mask, ryggradslös&#10;&#10;Automatiskt genererad beskrivning">
            <a:extLst>
              <a:ext uri="{FF2B5EF4-FFF2-40B4-BE49-F238E27FC236}">
                <a16:creationId xmlns:a16="http://schemas.microsoft.com/office/drawing/2014/main" id="{9D660B7F-11ED-6D6E-65F4-853403C21C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8282645">
            <a:off x="4932300" y="4908072"/>
            <a:ext cx="7363995" cy="4916377"/>
          </a:xfrm>
          <a:prstGeom prst="rect">
            <a:avLst/>
          </a:prstGeom>
        </p:spPr>
      </p:pic>
      <p:pic>
        <p:nvPicPr>
          <p:cNvPr id="5" name="Bildobjekt 4" descr="En bild som visar hjul, ritning&#10;&#10;Automatiskt genererad beskrivning">
            <a:extLst>
              <a:ext uri="{FF2B5EF4-FFF2-40B4-BE49-F238E27FC236}">
                <a16:creationId xmlns:a16="http://schemas.microsoft.com/office/drawing/2014/main" id="{834DFF80-B914-80D8-14B3-AA839449015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140391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5F9F29F2-8CAC-612D-5200-1A6DDD4DFE0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solidFill>
                  <a:schemeClr val="accent2"/>
                </a:solidFill>
                <a:latin typeface="Avenir LT 55 Roman" panose="020B0503020000020003" pitchFamily="34" charset="0"/>
              </a:rPr>
              <a:t>ANVÄNDARVILLKOR</a:t>
            </a:r>
          </a:p>
        </p:txBody>
      </p:sp>
      <p:sp>
        <p:nvSpPr>
          <p:cNvPr id="5" name="Platshållare för innehåll 2">
            <a:extLst>
              <a:ext uri="{FF2B5EF4-FFF2-40B4-BE49-F238E27FC236}">
                <a16:creationId xmlns:a16="http://schemas.microsoft.com/office/drawing/2014/main" id="{CC139925-6CED-D0FC-3469-5A55D7F3B63F}"/>
              </a:ext>
            </a:extLst>
          </p:cNvPr>
          <p:cNvSpPr txBox="1">
            <a:spLocks/>
          </p:cNvSpPr>
          <p:nvPr/>
        </p:nvSpPr>
        <p:spPr>
          <a:xfrm>
            <a:off x="838200" y="1599446"/>
            <a:ext cx="10515600" cy="42519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200" dirty="0">
                <a:solidFill>
                  <a:schemeClr val="accent2"/>
                </a:solidFill>
                <a:latin typeface="Avenir LT 35 Light"/>
              </a:rPr>
              <a:t>Det finns en anledning till att en måste ha en viss ålder för att få ha ett eget personligt konto.  </a:t>
            </a:r>
            <a:br>
              <a:rPr lang="sv-SE" sz="2200" dirty="0">
                <a:latin typeface="Avenir LT 35 Light" panose="020B0303020000020003" pitchFamily="34" charset="0"/>
              </a:rPr>
            </a:br>
            <a:r>
              <a:rPr lang="sv-SE" sz="2200" dirty="0">
                <a:solidFill>
                  <a:schemeClr val="accent2"/>
                </a:solidFill>
                <a:latin typeface="Avenir LT 35 Light"/>
              </a:rPr>
              <a:t>Tänk på att dessa regler finns för att skydda barn….och..?</a:t>
            </a:r>
          </a:p>
          <a:p>
            <a:pPr marL="0" indent="0">
              <a:buNone/>
            </a:pPr>
            <a:endParaRPr lang="sv-SE" sz="2200" dirty="0">
              <a:solidFill>
                <a:schemeClr val="accent2"/>
              </a:solidFill>
              <a:latin typeface="Avenir LT 35 Light" panose="020B0303020000020003" pitchFamily="34" charset="0"/>
            </a:endParaRPr>
          </a:p>
          <a:p>
            <a:r>
              <a:rPr lang="sv-SE" sz="2200" dirty="0">
                <a:solidFill>
                  <a:schemeClr val="accent2"/>
                </a:solidFill>
                <a:latin typeface="Avenir LT 35 Light"/>
              </a:rPr>
              <a:t>Varför tror du att de har just denna åldersrekommendation?</a:t>
            </a:r>
          </a:p>
          <a:p>
            <a:r>
              <a:rPr lang="sv-SE" sz="2200" dirty="0">
                <a:solidFill>
                  <a:schemeClr val="accent2"/>
                </a:solidFill>
                <a:latin typeface="Avenir LT 35 Light"/>
              </a:rPr>
              <a:t>Tror du det kan finnas innehåll som är olämpligt eller skadligt för dig?</a:t>
            </a:r>
          </a:p>
        </p:txBody>
      </p:sp>
      <p:pic>
        <p:nvPicPr>
          <p:cNvPr id="8" name="Bildobjekt 7" descr="En bild som visar mask, ryggradslös&#10;&#10;Automatiskt genererad beskrivning">
            <a:extLst>
              <a:ext uri="{FF2B5EF4-FFF2-40B4-BE49-F238E27FC236}">
                <a16:creationId xmlns:a16="http://schemas.microsoft.com/office/drawing/2014/main" id="{DA162962-2412-D903-63C2-B296BBC3D42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8282645">
            <a:off x="4932300" y="4908072"/>
            <a:ext cx="7363995" cy="4916377"/>
          </a:xfrm>
          <a:prstGeom prst="rect">
            <a:avLst/>
          </a:prstGeom>
        </p:spPr>
      </p:pic>
      <p:pic>
        <p:nvPicPr>
          <p:cNvPr id="9" name="Bildobjekt 8" descr="En bild som visar hjul, ritning&#10;&#10;Automatiskt genererad beskrivning">
            <a:extLst>
              <a:ext uri="{FF2B5EF4-FFF2-40B4-BE49-F238E27FC236}">
                <a16:creationId xmlns:a16="http://schemas.microsoft.com/office/drawing/2014/main" id="{83227EDC-EDEB-7703-F2F3-CDC7E093EA7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806" y="6199736"/>
            <a:ext cx="1477173" cy="218478"/>
          </a:xfrm>
          <a:prstGeom prst="rect">
            <a:avLst/>
          </a:prstGeom>
        </p:spPr>
      </p:pic>
    </p:spTree>
    <p:extLst>
      <p:ext uri="{BB962C8B-B14F-4D97-AF65-F5344CB8AC3E}">
        <p14:creationId xmlns:p14="http://schemas.microsoft.com/office/powerpoint/2010/main" val="425515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DE7022B27A6F24696E2BB9B34075025" ma:contentTypeVersion="18" ma:contentTypeDescription="Skapa ett nytt dokument." ma:contentTypeScope="" ma:versionID="dc10e30f5c8a7fc15f28646f2e3a1c80">
  <xsd:schema xmlns:xsd="http://www.w3.org/2001/XMLSchema" xmlns:xs="http://www.w3.org/2001/XMLSchema" xmlns:p="http://schemas.microsoft.com/office/2006/metadata/properties" xmlns:ns2="54a3faf0-8d06-49e2-9521-2b374e8dacdd" xmlns:ns3="e98e328a-c3ef-4865-8f9b-725d589f7104" targetNamespace="http://schemas.microsoft.com/office/2006/metadata/properties" ma:root="true" ma:fieldsID="d255eb378a4b75486c04df447496407b" ns2:_="" ns3:_="">
    <xsd:import namespace="54a3faf0-8d06-49e2-9521-2b374e8dacdd"/>
    <xsd:import namespace="e98e328a-c3ef-4865-8f9b-725d589f71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3faf0-8d06-49e2-9521-2b374e8dac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fef7d33e-df21-4fbe-adad-2aa6d3cb061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8e328a-c3ef-4865-8f9b-725d589f7104"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c993dd3a-0095-4cc3-a9b7-4577166f78b2}" ma:internalName="TaxCatchAll" ma:showField="CatchAllData" ma:web="e98e328a-c3ef-4865-8f9b-725d589f71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98e328a-c3ef-4865-8f9b-725d589f7104">
      <UserInfo>
        <DisplayName>Lars Erlandh</DisplayName>
        <AccountId>73</AccountId>
        <AccountType/>
      </UserInfo>
    </SharedWithUsers>
    <TaxCatchAll xmlns="e98e328a-c3ef-4865-8f9b-725d589f7104" xsi:nil="true"/>
    <lcf76f155ced4ddcb4097134ff3c332f xmlns="54a3faf0-8d06-49e2-9521-2b374e8dac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61565B8-C3D1-40C2-A84F-AC0A05DF3C95}">
  <ds:schemaRefs>
    <ds:schemaRef ds:uri="http://schemas.microsoft.com/sharepoint/v3/contenttype/forms"/>
  </ds:schemaRefs>
</ds:datastoreItem>
</file>

<file path=customXml/itemProps2.xml><?xml version="1.0" encoding="utf-8"?>
<ds:datastoreItem xmlns:ds="http://schemas.openxmlformats.org/officeDocument/2006/customXml" ds:itemID="{6FAD8953-9275-4516-9496-30F3889B3308}">
  <ds:schemaRefs>
    <ds:schemaRef ds:uri="54a3faf0-8d06-49e2-9521-2b374e8dacdd"/>
    <ds:schemaRef ds:uri="e98e328a-c3ef-4865-8f9b-725d589f71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690DF7F-DA33-492F-AB12-C6E324FC04BF}">
  <ds:schemaRefs>
    <ds:schemaRef ds:uri="54a3faf0-8d06-49e2-9521-2b374e8dacdd"/>
    <ds:schemaRef ds:uri="af9b2fed-65d8-42eb-9063-12774bd52564"/>
    <ds:schemaRef ds:uri="da2e7619-2634-4e44-afdf-13fb47dfd3be"/>
    <ds:schemaRef ds:uri="e98e328a-c3ef-4865-8f9b-725d589f71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1921</Words>
  <Application>Microsoft Macintosh PowerPoint</Application>
  <PresentationFormat>Widescreen</PresentationFormat>
  <Paragraphs>230</Paragraphs>
  <Slides>39</Slides>
  <Notes>25</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Aptos Display</vt:lpstr>
      <vt:lpstr>Arial</vt:lpstr>
      <vt:lpstr>Avenir LT 35 Light</vt:lpstr>
      <vt:lpstr>Avenir LT 55 Roman</vt:lpstr>
      <vt:lpstr>Avenir LT 65 Medium</vt:lpstr>
      <vt:lpstr>Calibri</vt:lpstr>
      <vt:lpstr>Office-tema</vt:lpstr>
      <vt:lpstr>NÄTSMART</vt:lpstr>
      <vt:lpstr>PowerPoint Presentation</vt:lpstr>
      <vt:lpstr>PowerPoint Presentation</vt:lpstr>
      <vt:lpstr>INTE ALLA ÄR DEN DE SÄGER SIG VARA…</vt:lpstr>
      <vt:lpstr>PowerPoint Presentation</vt:lpstr>
      <vt:lpstr>SKÄRMEN OCH NÄTET</vt:lpstr>
      <vt:lpstr>INTE ALLA ÄR DEN DE SÄGER SIG VARA…</vt:lpstr>
      <vt:lpstr>ANVÄNDARVILLKOR</vt:lpstr>
      <vt:lpstr>PowerPoint Presentation</vt:lpstr>
      <vt:lpstr>PowerPoint Presentation</vt:lpstr>
      <vt:lpstr>PowerPoint Presentation</vt:lpstr>
      <vt:lpstr>HJÄLP BARNET ATT…</vt:lpstr>
      <vt:lpstr>VAD GÖR JAG?</vt:lpstr>
      <vt:lpstr>Vad du som vuxen kan svara när ett barn verkar ha råkat ut för något på nätet:</vt:lpstr>
      <vt:lpstr>CHECKLISTA:</vt:lpstr>
      <vt:lpstr>STUDIER VISAR…</vt:lpstr>
      <vt:lpstr>48%</vt:lpstr>
      <vt:lpstr>NÄR MOBILEN BLIR ETT MONSTER…</vt:lpstr>
      <vt:lpstr>DIGITALA BEROENDEN</vt:lpstr>
      <vt:lpstr>VIKTIG VUXEN…</vt:lpstr>
      <vt:lpstr>PRANKS OCH UTMANINGAR/CHALLENGES</vt:lpstr>
      <vt:lpstr>Med nätet och mobilerna suddas gränsen mellan skolan och fritiden ut…</vt:lpstr>
      <vt:lpstr>VAD SKA DU HJÄLPA BARNET ATT GÖRA?</vt:lpstr>
      <vt:lpstr>BRA OCH DÅLIGA HEMLIGHETER</vt:lpstr>
      <vt:lpstr>SKAM…</vt:lpstr>
      <vt:lpstr>ALGORITMER</vt:lpstr>
      <vt:lpstr>AI – Artificiell Intelligens</vt:lpstr>
      <vt:lpstr>NAKENBILDER - NUDES</vt:lpstr>
      <vt:lpstr>PowerPoint Presentation</vt:lpstr>
      <vt:lpstr>PowerPoint Presentation</vt:lpstr>
      <vt:lpstr>SAMTYCKE - Världens viktigaste ord</vt:lpstr>
      <vt:lpstr>SVÅRT ATT SLUTA KOLLA PORR?</vt:lpstr>
      <vt:lpstr>PowerPoint Presentation</vt:lpstr>
      <vt:lpstr>SKOLANS ROLL…</vt:lpstr>
      <vt:lpstr>VUXNAS ANSVAR…</vt:lpstr>
      <vt:lpstr>5 TIPS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Hej och välkomna!</dc:title>
  <dc:creator>Lina Fredriksson</dc:creator>
  <cp:lastModifiedBy>Martin Loquist</cp:lastModifiedBy>
  <cp:revision>177</cp:revision>
  <dcterms:created xsi:type="dcterms:W3CDTF">2020-04-09T08:52:21Z</dcterms:created>
  <dcterms:modified xsi:type="dcterms:W3CDTF">2025-06-05T09:57:25Z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0x010100EDE7022B27A6F24696E2BB9B34075025</vt:lpwstr>
  </property>
  <property fmtid="{D5CDD505-2E9C-101B-9397-08002B2CF9AE}" pid="3" name="MediaServiceImageTags">
    <vt:lpwstr/>
  </property>
</Properties>
</file>